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0" r:id="rId1"/>
    <p:sldMasterId id="2147483946" r:id="rId2"/>
    <p:sldMasterId id="2147483948" r:id="rId3"/>
    <p:sldMasterId id="2147483979" r:id="rId4"/>
    <p:sldMasterId id="2147483940" r:id="rId5"/>
  </p:sldMasterIdLst>
  <p:notesMasterIdLst>
    <p:notesMasterId r:id="rId73"/>
  </p:notesMasterIdLst>
  <p:handoutMasterIdLst>
    <p:handoutMasterId r:id="rId74"/>
  </p:handoutMasterIdLst>
  <p:sldIdLst>
    <p:sldId id="305" r:id="rId6"/>
    <p:sldId id="323" r:id="rId7"/>
    <p:sldId id="324" r:id="rId8"/>
    <p:sldId id="325" r:id="rId9"/>
    <p:sldId id="326" r:id="rId10"/>
    <p:sldId id="327" r:id="rId11"/>
    <p:sldId id="328" r:id="rId12"/>
    <p:sldId id="329" r:id="rId13"/>
    <p:sldId id="312" r:id="rId14"/>
    <p:sldId id="330" r:id="rId15"/>
    <p:sldId id="331" r:id="rId16"/>
    <p:sldId id="332" r:id="rId17"/>
    <p:sldId id="333" r:id="rId18"/>
    <p:sldId id="334" r:id="rId19"/>
    <p:sldId id="335" r:id="rId20"/>
    <p:sldId id="336" r:id="rId21"/>
    <p:sldId id="337" r:id="rId22"/>
    <p:sldId id="338" r:id="rId23"/>
    <p:sldId id="339" r:id="rId24"/>
    <p:sldId id="340" r:id="rId25"/>
    <p:sldId id="341" r:id="rId26"/>
    <p:sldId id="342" r:id="rId27"/>
    <p:sldId id="343" r:id="rId28"/>
    <p:sldId id="344" r:id="rId29"/>
    <p:sldId id="345" r:id="rId30"/>
    <p:sldId id="346" r:id="rId31"/>
    <p:sldId id="347" r:id="rId32"/>
    <p:sldId id="348" r:id="rId33"/>
    <p:sldId id="349" r:id="rId34"/>
    <p:sldId id="350" r:id="rId35"/>
    <p:sldId id="351" r:id="rId36"/>
    <p:sldId id="352" r:id="rId37"/>
    <p:sldId id="353" r:id="rId38"/>
    <p:sldId id="354" r:id="rId39"/>
    <p:sldId id="355" r:id="rId40"/>
    <p:sldId id="356" r:id="rId41"/>
    <p:sldId id="357" r:id="rId42"/>
    <p:sldId id="358" r:id="rId43"/>
    <p:sldId id="359" r:id="rId44"/>
    <p:sldId id="360" r:id="rId45"/>
    <p:sldId id="361" r:id="rId46"/>
    <p:sldId id="362" r:id="rId47"/>
    <p:sldId id="363" r:id="rId48"/>
    <p:sldId id="364" r:id="rId49"/>
    <p:sldId id="365" r:id="rId50"/>
    <p:sldId id="366" r:id="rId51"/>
    <p:sldId id="367" r:id="rId52"/>
    <p:sldId id="368" r:id="rId53"/>
    <p:sldId id="369" r:id="rId54"/>
    <p:sldId id="370" r:id="rId55"/>
    <p:sldId id="371" r:id="rId56"/>
    <p:sldId id="372" r:id="rId57"/>
    <p:sldId id="373" r:id="rId58"/>
    <p:sldId id="374" r:id="rId59"/>
    <p:sldId id="375" r:id="rId60"/>
    <p:sldId id="376" r:id="rId61"/>
    <p:sldId id="377" r:id="rId62"/>
    <p:sldId id="378" r:id="rId63"/>
    <p:sldId id="379" r:id="rId64"/>
    <p:sldId id="380" r:id="rId65"/>
    <p:sldId id="381" r:id="rId66"/>
    <p:sldId id="382" r:id="rId67"/>
    <p:sldId id="383" r:id="rId68"/>
    <p:sldId id="384" r:id="rId69"/>
    <p:sldId id="385" r:id="rId70"/>
    <p:sldId id="386" r:id="rId71"/>
    <p:sldId id="301" r:id="rId72"/>
  </p:sldIdLst>
  <p:sldSz cx="9144000" cy="5143500" type="screen16x9"/>
  <p:notesSz cx="6797675" cy="9926638"/>
  <p:defaultTextStyle>
    <a:defPPr>
      <a:defRPr lang="fr-FR"/>
    </a:defPPr>
    <a:lvl1pPr algn="l" rtl="0" fontAlgn="base">
      <a:spcBef>
        <a:spcPct val="0"/>
      </a:spcBef>
      <a:spcAft>
        <a:spcPct val="0"/>
      </a:spcAft>
      <a:defRPr kern="1200">
        <a:solidFill>
          <a:schemeClr val="tx1"/>
        </a:solidFill>
        <a:latin typeface="Calibri" charset="0"/>
        <a:ea typeface="+mn-ea"/>
        <a:cs typeface="Arial" charset="0"/>
      </a:defRPr>
    </a:lvl1pPr>
    <a:lvl2pPr marL="457200" algn="l" rtl="0" fontAlgn="base">
      <a:spcBef>
        <a:spcPct val="0"/>
      </a:spcBef>
      <a:spcAft>
        <a:spcPct val="0"/>
      </a:spcAft>
      <a:defRPr kern="1200">
        <a:solidFill>
          <a:schemeClr val="tx1"/>
        </a:solidFill>
        <a:latin typeface="Calibri" charset="0"/>
        <a:ea typeface="+mn-ea"/>
        <a:cs typeface="Arial" charset="0"/>
      </a:defRPr>
    </a:lvl2pPr>
    <a:lvl3pPr marL="914400" algn="l" rtl="0" fontAlgn="base">
      <a:spcBef>
        <a:spcPct val="0"/>
      </a:spcBef>
      <a:spcAft>
        <a:spcPct val="0"/>
      </a:spcAft>
      <a:defRPr kern="1200">
        <a:solidFill>
          <a:schemeClr val="tx1"/>
        </a:solidFill>
        <a:latin typeface="Calibri" charset="0"/>
        <a:ea typeface="+mn-ea"/>
        <a:cs typeface="Arial" charset="0"/>
      </a:defRPr>
    </a:lvl3pPr>
    <a:lvl4pPr marL="1371600" algn="l" rtl="0" fontAlgn="base">
      <a:spcBef>
        <a:spcPct val="0"/>
      </a:spcBef>
      <a:spcAft>
        <a:spcPct val="0"/>
      </a:spcAft>
      <a:defRPr kern="1200">
        <a:solidFill>
          <a:schemeClr val="tx1"/>
        </a:solidFill>
        <a:latin typeface="Calibri" charset="0"/>
        <a:ea typeface="+mn-ea"/>
        <a:cs typeface="Arial" charset="0"/>
      </a:defRPr>
    </a:lvl4pPr>
    <a:lvl5pPr marL="1828800" algn="l" rtl="0" fontAlgn="base">
      <a:spcBef>
        <a:spcPct val="0"/>
      </a:spcBef>
      <a:spcAft>
        <a:spcPct val="0"/>
      </a:spcAft>
      <a:defRPr kern="1200">
        <a:solidFill>
          <a:schemeClr val="tx1"/>
        </a:solidFill>
        <a:latin typeface="Calibri" charset="0"/>
        <a:ea typeface="+mn-ea"/>
        <a:cs typeface="Arial" charset="0"/>
      </a:defRPr>
    </a:lvl5pPr>
    <a:lvl6pPr marL="2286000" algn="l" defTabSz="914400" rtl="0" eaLnBrk="1" latinLnBrk="0" hangingPunct="1">
      <a:defRPr kern="1200">
        <a:solidFill>
          <a:schemeClr val="tx1"/>
        </a:solidFill>
        <a:latin typeface="Calibri" charset="0"/>
        <a:ea typeface="+mn-ea"/>
        <a:cs typeface="Arial" charset="0"/>
      </a:defRPr>
    </a:lvl6pPr>
    <a:lvl7pPr marL="2743200" algn="l" defTabSz="914400" rtl="0" eaLnBrk="1" latinLnBrk="0" hangingPunct="1">
      <a:defRPr kern="1200">
        <a:solidFill>
          <a:schemeClr val="tx1"/>
        </a:solidFill>
        <a:latin typeface="Calibri" charset="0"/>
        <a:ea typeface="+mn-ea"/>
        <a:cs typeface="Arial" charset="0"/>
      </a:defRPr>
    </a:lvl7pPr>
    <a:lvl8pPr marL="3200400" algn="l" defTabSz="914400" rtl="0" eaLnBrk="1" latinLnBrk="0" hangingPunct="1">
      <a:defRPr kern="1200">
        <a:solidFill>
          <a:schemeClr val="tx1"/>
        </a:solidFill>
        <a:latin typeface="Calibri" charset="0"/>
        <a:ea typeface="+mn-ea"/>
        <a:cs typeface="Arial" charset="0"/>
      </a:defRPr>
    </a:lvl8pPr>
    <a:lvl9pPr marL="3657600" algn="l" defTabSz="914400" rtl="0" eaLnBrk="1" latinLnBrk="0" hangingPunct="1">
      <a:defRPr kern="1200">
        <a:solidFill>
          <a:schemeClr val="tx1"/>
        </a:solidFill>
        <a:latin typeface="Calibri" charset="0"/>
        <a:ea typeface="+mn-ea"/>
        <a:cs typeface="Arial" charset="0"/>
      </a:defRPr>
    </a:lvl9pPr>
  </p:defaultTextStyle>
  <p:extLst>
    <p:ext uri="{EFAFB233-063F-42B5-8137-9DF3F51BA10A}">
      <p15:sldGuideLst xmlns:p15="http://schemas.microsoft.com/office/powerpoint/2012/main">
        <p15:guide id="2" pos="385" userDrawn="1">
          <p15:clr>
            <a:srgbClr val="A4A3A4"/>
          </p15:clr>
        </p15:guide>
        <p15:guide id="3" orient="horz" pos="1620">
          <p15:clr>
            <a:srgbClr val="A4A3A4"/>
          </p15:clr>
        </p15:guide>
        <p15:guide id="4" pos="5375"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2"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DF2A443-516B-5780-66A4-2E849E1597DD}" name="Frédéric-Moreau, Mathilde" initials="FM" userId="S::mfrederic-moreau@un.admr.org::063a7e66-2e28-4bb7-999c-acf06a302124" providerId="AD"/>
  <p188:author id="{5864318D-4472-0AFF-8F3A-9D6E5DC2BDE1}" name="Habert, Bernard" initials="HB" userId="S::bhabert@un.admr.org::f5f6b4a9-8d25-4173-9329-de3e14d31fa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53C"/>
    <a:srgbClr val="92D050"/>
    <a:srgbClr val="E9822C"/>
    <a:srgbClr val="414140"/>
    <a:srgbClr val="EE7F00"/>
    <a:srgbClr val="FFFFFF"/>
    <a:srgbClr val="3FA549"/>
    <a:srgbClr val="17A345"/>
    <a:srgbClr val="9BBB59"/>
    <a:srgbClr val="6482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365762-B6F5-544C-4B38-DB6BAF45319E}" v="20" dt="2024-03-27T14:35:27.334"/>
    <p1510:client id="{6E8218D1-546E-0370-3879-F3210756522E}" v="85" dt="2024-03-27T11:30:58.881"/>
    <p1510:client id="{70A347C0-9364-3253-D27B-1B51A4916CDE}" v="27" dt="2024-03-27T14:04:13.031"/>
    <p1510:client id="{7A784AF3-43F2-C337-C800-C3C31B270E37}" v="1798" dt="2024-03-27T11:25:04.693"/>
    <p1510:client id="{8BD63582-8950-5C67-7506-C782F6176EAA}" v="4" dt="2024-03-27T14:40:41.413"/>
    <p1510:client id="{912DA59D-74C5-2AFD-A1EF-D9970B309482}" v="1" dt="2024-03-27T14:04:34.075"/>
    <p1510:client id="{91C45DBF-5822-F291-7E2D-56EF56FCDE4E}" v="1" dt="2024-03-27T14:15:05.780"/>
    <p1510:client id="{AE7157C5-C87F-90E9-5AED-9CD791B97FA7}" v="41" dt="2024-03-27T13:47:57.547"/>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948" y="52"/>
      </p:cViewPr>
      <p:guideLst>
        <p:guide pos="385"/>
        <p:guide orient="horz" pos="1620"/>
        <p:guide pos="5375"/>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2"/>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handoutMaster" Target="handoutMasters/handoutMaster1.xml"/><Relationship Id="rId79" Type="http://schemas.microsoft.com/office/2016/11/relationships/changesInfo" Target="changesInfos/changesInfo1.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microsoft.com/office/2015/10/relationships/revisionInfo" Target="revisionInfo.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notesMaster" Target="notesMasters/notesMaster1.xml"/><Relationship Id="rId78" Type="http://schemas.openxmlformats.org/officeDocument/2006/relationships/tableStyles" Target="tableStyles.xml"/><Relationship Id="rId81" Type="http://schemas.microsoft.com/office/2018/10/relationships/authors" Target="author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édéric-Moreau, Mathilde" userId="S::mfrederic-moreau@un.admr.org::063a7e66-2e28-4bb7-999c-acf06a302124" providerId="AD" clId="Web-{8BD63582-8950-5C67-7506-C782F6176EAA}"/>
    <pc:docChg chg="">
      <pc:chgData name="Frédéric-Moreau, Mathilde" userId="S::mfrederic-moreau@un.admr.org::063a7e66-2e28-4bb7-999c-acf06a302124" providerId="AD" clId="Web-{8BD63582-8950-5C67-7506-C782F6176EAA}" dt="2024-03-27T14:40:41.413" v="3"/>
      <pc:docMkLst>
        <pc:docMk/>
      </pc:docMkLst>
      <pc:sldChg chg="delCm">
        <pc:chgData name="Frédéric-Moreau, Mathilde" userId="S::mfrederic-moreau@un.admr.org::063a7e66-2e28-4bb7-999c-acf06a302124" providerId="AD" clId="Web-{8BD63582-8950-5C67-7506-C782F6176EAA}" dt="2024-03-27T14:40:10.710" v="0"/>
        <pc:sldMkLst>
          <pc:docMk/>
          <pc:sldMk cId="2601013994" sldId="337"/>
        </pc:sldMkLst>
        <pc:extLst>
          <p:ext xmlns:p="http://schemas.openxmlformats.org/presentationml/2006/main" uri="{D6D511B9-2390-475A-947B-AFAB55BFBCF1}">
            <pc226:cmChg xmlns:pc226="http://schemas.microsoft.com/office/powerpoint/2022/06/main/command" chg="del">
              <pc226:chgData name="Frédéric-Moreau, Mathilde" userId="S::mfrederic-moreau@un.admr.org::063a7e66-2e28-4bb7-999c-acf06a302124" providerId="AD" clId="Web-{8BD63582-8950-5C67-7506-C782F6176EAA}" dt="2024-03-27T14:40:10.710" v="0"/>
              <pc2:cmMkLst xmlns:pc2="http://schemas.microsoft.com/office/powerpoint/2019/9/main/command">
                <pc:docMk/>
                <pc:sldMk cId="2601013994" sldId="337"/>
                <pc2:cmMk id="{026E4883-9DBB-4877-98DF-C09239AEEDC4}"/>
              </pc2:cmMkLst>
            </pc226:cmChg>
          </p:ext>
        </pc:extLst>
      </pc:sldChg>
      <pc:sldChg chg="delCm">
        <pc:chgData name="Frédéric-Moreau, Mathilde" userId="S::mfrederic-moreau@un.admr.org::063a7e66-2e28-4bb7-999c-acf06a302124" providerId="AD" clId="Web-{8BD63582-8950-5C67-7506-C782F6176EAA}" dt="2024-03-27T14:40:17.538" v="1"/>
        <pc:sldMkLst>
          <pc:docMk/>
          <pc:sldMk cId="4000358413" sldId="338"/>
        </pc:sldMkLst>
        <pc:extLst>
          <p:ext xmlns:p="http://schemas.openxmlformats.org/presentationml/2006/main" uri="{D6D511B9-2390-475A-947B-AFAB55BFBCF1}">
            <pc226:cmChg xmlns:pc226="http://schemas.microsoft.com/office/powerpoint/2022/06/main/command" chg="del">
              <pc226:chgData name="Frédéric-Moreau, Mathilde" userId="S::mfrederic-moreau@un.admr.org::063a7e66-2e28-4bb7-999c-acf06a302124" providerId="AD" clId="Web-{8BD63582-8950-5C67-7506-C782F6176EAA}" dt="2024-03-27T14:40:17.538" v="1"/>
              <pc2:cmMkLst xmlns:pc2="http://schemas.microsoft.com/office/powerpoint/2019/9/main/command">
                <pc:docMk/>
                <pc:sldMk cId="4000358413" sldId="338"/>
                <pc2:cmMk id="{5208FF60-B3F0-47CD-8B9F-00F26C4246D8}"/>
              </pc2:cmMkLst>
            </pc226:cmChg>
          </p:ext>
        </pc:extLst>
      </pc:sldChg>
      <pc:sldChg chg="delCm">
        <pc:chgData name="Frédéric-Moreau, Mathilde" userId="S::mfrederic-moreau@un.admr.org::063a7e66-2e28-4bb7-999c-acf06a302124" providerId="AD" clId="Web-{8BD63582-8950-5C67-7506-C782F6176EAA}" dt="2024-03-27T14:40:41.413" v="3"/>
        <pc:sldMkLst>
          <pc:docMk/>
          <pc:sldMk cId="2743728186" sldId="351"/>
        </pc:sldMkLst>
        <pc:extLst>
          <p:ext xmlns:p="http://schemas.openxmlformats.org/presentationml/2006/main" uri="{D6D511B9-2390-475A-947B-AFAB55BFBCF1}">
            <pc226:cmChg xmlns:pc226="http://schemas.microsoft.com/office/powerpoint/2022/06/main/command" chg="del">
              <pc226:chgData name="Frédéric-Moreau, Mathilde" userId="S::mfrederic-moreau@un.admr.org::063a7e66-2e28-4bb7-999c-acf06a302124" providerId="AD" clId="Web-{8BD63582-8950-5C67-7506-C782F6176EAA}" dt="2024-03-27T14:40:41.413" v="3"/>
              <pc2:cmMkLst xmlns:pc2="http://schemas.microsoft.com/office/powerpoint/2019/9/main/command">
                <pc:docMk/>
                <pc:sldMk cId="2743728186" sldId="351"/>
                <pc2:cmMk id="{455E29CB-ECC7-4423-819F-49C936F9C3DB}"/>
              </pc2:cmMkLst>
            </pc226:cmChg>
            <pc226:cmChg xmlns:pc226="http://schemas.microsoft.com/office/powerpoint/2022/06/main/command" chg="del">
              <pc226:chgData name="Frédéric-Moreau, Mathilde" userId="S::mfrederic-moreau@un.admr.org::063a7e66-2e28-4bb7-999c-acf06a302124" providerId="AD" clId="Web-{8BD63582-8950-5C67-7506-C782F6176EAA}" dt="2024-03-27T14:40:38.303" v="2"/>
              <pc2:cmMkLst xmlns:pc2="http://schemas.microsoft.com/office/powerpoint/2019/9/main/command">
                <pc:docMk/>
                <pc:sldMk cId="2743728186" sldId="351"/>
                <pc2:cmMk id="{52D5C6EC-B618-49FC-AA56-F9514A91A5CE}"/>
              </pc2:cmMkLst>
            </pc226:cmChg>
          </p:ext>
        </pc:extLst>
      </pc:sldChg>
    </pc:docChg>
  </pc:docChgLst>
  <pc:docChgLst>
    <pc:chgData name="Frédéric-Moreau, Mathilde" userId="S::mfrederic-moreau@un.admr.org::063a7e66-2e28-4bb7-999c-acf06a302124" providerId="AD" clId="Web-{70A347C0-9364-3253-D27B-1B51A4916CDE}"/>
    <pc:docChg chg="mod modSld">
      <pc:chgData name="Frédéric-Moreau, Mathilde" userId="S::mfrederic-moreau@un.admr.org::063a7e66-2e28-4bb7-999c-acf06a302124" providerId="AD" clId="Web-{70A347C0-9364-3253-D27B-1B51A4916CDE}" dt="2024-03-27T14:04:09.750" v="31" actId="20577"/>
      <pc:docMkLst>
        <pc:docMk/>
      </pc:docMkLst>
      <pc:sldChg chg="modSp">
        <pc:chgData name="Frédéric-Moreau, Mathilde" userId="S::mfrederic-moreau@un.admr.org::063a7e66-2e28-4bb7-999c-acf06a302124" providerId="AD" clId="Web-{70A347C0-9364-3253-D27B-1B51A4916CDE}" dt="2024-03-27T14:03:08.467" v="28" actId="20577"/>
        <pc:sldMkLst>
          <pc:docMk/>
          <pc:sldMk cId="2931693527" sldId="305"/>
        </pc:sldMkLst>
        <pc:spChg chg="mod">
          <ac:chgData name="Frédéric-Moreau, Mathilde" userId="S::mfrederic-moreau@un.admr.org::063a7e66-2e28-4bb7-999c-acf06a302124" providerId="AD" clId="Web-{70A347C0-9364-3253-D27B-1B51A4916CDE}" dt="2024-03-27T14:03:08.467" v="28" actId="20577"/>
          <ac:spMkLst>
            <pc:docMk/>
            <pc:sldMk cId="2931693527" sldId="305"/>
            <ac:spMk id="2" creationId="{EFFB845E-0231-E23C-02DC-C03C86D9A39B}"/>
          </ac:spMkLst>
        </pc:spChg>
      </pc:sldChg>
      <pc:sldChg chg="modSp">
        <pc:chgData name="Frédéric-Moreau, Mathilde" userId="S::mfrederic-moreau@un.admr.org::063a7e66-2e28-4bb7-999c-acf06a302124" providerId="AD" clId="Web-{70A347C0-9364-3253-D27B-1B51A4916CDE}" dt="2024-03-27T13:59:31.714" v="11" actId="20577"/>
        <pc:sldMkLst>
          <pc:docMk/>
          <pc:sldMk cId="3836888473" sldId="330"/>
        </pc:sldMkLst>
        <pc:spChg chg="mod">
          <ac:chgData name="Frédéric-Moreau, Mathilde" userId="S::mfrederic-moreau@un.admr.org::063a7e66-2e28-4bb7-999c-acf06a302124" providerId="AD" clId="Web-{70A347C0-9364-3253-D27B-1B51A4916CDE}" dt="2024-03-27T13:59:31.714" v="11" actId="20577"/>
          <ac:spMkLst>
            <pc:docMk/>
            <pc:sldMk cId="3836888473" sldId="330"/>
            <ac:spMk id="2" creationId="{8F9E83FB-D5C4-2EB2-8F42-1537EF1E4AD4}"/>
          </ac:spMkLst>
        </pc:spChg>
      </pc:sldChg>
      <pc:sldChg chg="modSp modCm">
        <pc:chgData name="Frédéric-Moreau, Mathilde" userId="S::mfrederic-moreau@un.admr.org::063a7e66-2e28-4bb7-999c-acf06a302124" providerId="AD" clId="Web-{70A347C0-9364-3253-D27B-1B51A4916CDE}" dt="2024-03-27T14:02:13.295" v="12"/>
        <pc:sldMkLst>
          <pc:docMk/>
          <pc:sldMk cId="4000358413" sldId="338"/>
        </pc:sldMkLst>
        <pc:spChg chg="mod">
          <ac:chgData name="Frédéric-Moreau, Mathilde" userId="S::mfrederic-moreau@un.admr.org::063a7e66-2e28-4bb7-999c-acf06a302124" providerId="AD" clId="Web-{70A347C0-9364-3253-D27B-1B51A4916CDE}" dt="2024-03-27T13:55:20.100" v="7" actId="20577"/>
          <ac:spMkLst>
            <pc:docMk/>
            <pc:sldMk cId="4000358413" sldId="338"/>
            <ac:spMk id="2" creationId="{8F9E83FB-D5C4-2EB2-8F42-1537EF1E4AD4}"/>
          </ac:spMkLst>
        </pc:spChg>
        <pc:extLst>
          <p:ext xmlns:p="http://schemas.openxmlformats.org/presentationml/2006/main" uri="{D6D511B9-2390-475A-947B-AFAB55BFBCF1}">
            <pc226:cmChg xmlns:pc226="http://schemas.microsoft.com/office/powerpoint/2022/06/main/command" chg="mod">
              <pc226:chgData name="Frédéric-Moreau, Mathilde" userId="S::mfrederic-moreau@un.admr.org::063a7e66-2e28-4bb7-999c-acf06a302124" providerId="AD" clId="Web-{70A347C0-9364-3253-D27B-1B51A4916CDE}" dt="2024-03-27T14:02:13.295" v="12"/>
              <pc2:cmMkLst xmlns:pc2="http://schemas.microsoft.com/office/powerpoint/2019/9/main/command">
                <pc:docMk/>
                <pc:sldMk cId="4000358413" sldId="338"/>
                <pc2:cmMk id="{5208FF60-B3F0-47CD-8B9F-00F26C4246D8}"/>
              </pc2:cmMkLst>
              <pc226:cmRplyChg chg="add">
                <pc226:chgData name="Frédéric-Moreau, Mathilde" userId="S::mfrederic-moreau@un.admr.org::063a7e66-2e28-4bb7-999c-acf06a302124" providerId="AD" clId="Web-{70A347C0-9364-3253-D27B-1B51A4916CDE}" dt="2024-03-27T14:02:13.295" v="12"/>
                <pc2:cmRplyMkLst xmlns:pc2="http://schemas.microsoft.com/office/powerpoint/2019/9/main/command">
                  <pc:docMk/>
                  <pc:sldMk cId="4000358413" sldId="338"/>
                  <pc2:cmMk id="{5208FF60-B3F0-47CD-8B9F-00F26C4246D8}"/>
                  <pc2:cmRplyMk id="{2C87353B-3B39-4CE9-9DDB-9727BEDECC24}"/>
                </pc2:cmRplyMkLst>
              </pc226:cmRplyChg>
            </pc226:cmChg>
          </p:ext>
        </pc:extLst>
      </pc:sldChg>
      <pc:sldChg chg="modSp">
        <pc:chgData name="Frédéric-Moreau, Mathilde" userId="S::mfrederic-moreau@un.admr.org::063a7e66-2e28-4bb7-999c-acf06a302124" providerId="AD" clId="Web-{70A347C0-9364-3253-D27B-1B51A4916CDE}" dt="2024-03-27T14:04:09.750" v="31" actId="20577"/>
        <pc:sldMkLst>
          <pc:docMk/>
          <pc:sldMk cId="3961137198" sldId="347"/>
        </pc:sldMkLst>
        <pc:spChg chg="mod">
          <ac:chgData name="Frédéric-Moreau, Mathilde" userId="S::mfrederic-moreau@un.admr.org::063a7e66-2e28-4bb7-999c-acf06a302124" providerId="AD" clId="Web-{70A347C0-9364-3253-D27B-1B51A4916CDE}" dt="2024-03-27T14:04:09.750" v="31" actId="20577"/>
          <ac:spMkLst>
            <pc:docMk/>
            <pc:sldMk cId="3961137198" sldId="347"/>
            <ac:spMk id="2" creationId="{8F9E83FB-D5C4-2EB2-8F42-1537EF1E4AD4}"/>
          </ac:spMkLst>
        </pc:spChg>
      </pc:sldChg>
      <pc:sldChg chg="modCm">
        <pc:chgData name="Frédéric-Moreau, Mathilde" userId="S::mfrederic-moreau@un.admr.org::063a7e66-2e28-4bb7-999c-acf06a302124" providerId="AD" clId="Web-{70A347C0-9364-3253-D27B-1B51A4916CDE}" dt="2024-03-27T13:59:17.557" v="9"/>
        <pc:sldMkLst>
          <pc:docMk/>
          <pc:sldMk cId="2743728186" sldId="351"/>
        </pc:sldMkLst>
        <pc:extLst>
          <p:ext xmlns:p="http://schemas.openxmlformats.org/presentationml/2006/main" uri="{D6D511B9-2390-475A-947B-AFAB55BFBCF1}">
            <pc226:cmChg xmlns:pc226="http://schemas.microsoft.com/office/powerpoint/2022/06/main/command" chg="mod modTsk">
              <pc226:chgData name="Frédéric-Moreau, Mathilde" userId="S::mfrederic-moreau@un.admr.org::063a7e66-2e28-4bb7-999c-acf06a302124" providerId="AD" clId="Web-{70A347C0-9364-3253-D27B-1B51A4916CDE}" dt="2024-03-27T13:59:17.557" v="9"/>
              <pc2:cmMkLst xmlns:pc2="http://schemas.microsoft.com/office/powerpoint/2019/9/main/command">
                <pc:docMk/>
                <pc:sldMk cId="2743728186" sldId="351"/>
                <pc2:cmMk id="{455E29CB-ECC7-4423-819F-49C936F9C3DB}"/>
              </pc2:cmMkLst>
              <pc226:cmRplyChg chg="add">
                <pc226:chgData name="Frédéric-Moreau, Mathilde" userId="S::mfrederic-moreau@un.admr.org::063a7e66-2e28-4bb7-999c-acf06a302124" providerId="AD" clId="Web-{70A347C0-9364-3253-D27B-1B51A4916CDE}" dt="2024-03-27T13:59:17.557" v="9"/>
                <pc2:cmRplyMkLst xmlns:pc2="http://schemas.microsoft.com/office/powerpoint/2019/9/main/command">
                  <pc:docMk/>
                  <pc:sldMk cId="2743728186" sldId="351"/>
                  <pc2:cmMk id="{455E29CB-ECC7-4423-819F-49C936F9C3DB}"/>
                  <pc2:cmRplyMk id="{4BC786ED-41F4-4CD6-A2D8-EE566F334464}"/>
                </pc2:cmRplyMkLst>
              </pc226:cmRplyChg>
            </pc226:cmChg>
          </p:ext>
        </pc:extLst>
      </pc:sldChg>
    </pc:docChg>
  </pc:docChgLst>
  <pc:docChgLst>
    <pc:chgData name="Frédéric-Moreau, Mathilde" userId="S::mfrederic-moreau@un.admr.org::063a7e66-2e28-4bb7-999c-acf06a302124" providerId="AD" clId="Web-{7A784AF3-43F2-C337-C800-C3C31B270E37}"/>
    <pc:docChg chg="addSld delSld modSld sldOrd">
      <pc:chgData name="Frédéric-Moreau, Mathilde" userId="S::mfrederic-moreau@un.admr.org::063a7e66-2e28-4bb7-999c-acf06a302124" providerId="AD" clId="Web-{7A784AF3-43F2-C337-C800-C3C31B270E37}" dt="2024-03-27T11:25:00.599" v="1526" actId="20577"/>
      <pc:docMkLst>
        <pc:docMk/>
      </pc:docMkLst>
      <pc:sldChg chg="del">
        <pc:chgData name="Frédéric-Moreau, Mathilde" userId="S::mfrederic-moreau@un.admr.org::063a7e66-2e28-4bb7-999c-acf06a302124" providerId="AD" clId="Web-{7A784AF3-43F2-C337-C800-C3C31B270E37}" dt="2024-03-27T10:49:51.021" v="1076"/>
        <pc:sldMkLst>
          <pc:docMk/>
          <pc:sldMk cId="1075953196" sldId="291"/>
        </pc:sldMkLst>
      </pc:sldChg>
      <pc:sldChg chg="del">
        <pc:chgData name="Frédéric-Moreau, Mathilde" userId="S::mfrederic-moreau@un.admr.org::063a7e66-2e28-4bb7-999c-acf06a302124" providerId="AD" clId="Web-{7A784AF3-43F2-C337-C800-C3C31B270E37}" dt="2024-03-27T10:31:08.381" v="1043"/>
        <pc:sldMkLst>
          <pc:docMk/>
          <pc:sldMk cId="2756423259" sldId="304"/>
        </pc:sldMkLst>
      </pc:sldChg>
      <pc:sldChg chg="delSp modSp">
        <pc:chgData name="Frédéric-Moreau, Mathilde" userId="S::mfrederic-moreau@un.admr.org::063a7e66-2e28-4bb7-999c-acf06a302124" providerId="AD" clId="Web-{7A784AF3-43F2-C337-C800-C3C31B270E37}" dt="2024-03-27T08:57:12.286" v="40"/>
        <pc:sldMkLst>
          <pc:docMk/>
          <pc:sldMk cId="2931693527" sldId="305"/>
        </pc:sldMkLst>
        <pc:spChg chg="mod">
          <ac:chgData name="Frédéric-Moreau, Mathilde" userId="S::mfrederic-moreau@un.admr.org::063a7e66-2e28-4bb7-999c-acf06a302124" providerId="AD" clId="Web-{7A784AF3-43F2-C337-C800-C3C31B270E37}" dt="2024-03-27T08:56:44.505" v="33" actId="20577"/>
          <ac:spMkLst>
            <pc:docMk/>
            <pc:sldMk cId="2931693527" sldId="305"/>
            <ac:spMk id="2" creationId="{EFFB845E-0231-E23C-02DC-C03C86D9A39B}"/>
          </ac:spMkLst>
        </pc:spChg>
        <pc:spChg chg="mod">
          <ac:chgData name="Frédéric-Moreau, Mathilde" userId="S::mfrederic-moreau@un.admr.org::063a7e66-2e28-4bb7-999c-acf06a302124" providerId="AD" clId="Web-{7A784AF3-43F2-C337-C800-C3C31B270E37}" dt="2024-03-27T08:56:56.739" v="39" actId="20577"/>
          <ac:spMkLst>
            <pc:docMk/>
            <pc:sldMk cId="2931693527" sldId="305"/>
            <ac:spMk id="4" creationId="{6EE03BA6-02E9-7A50-15C3-1C80EEBB23C8}"/>
          </ac:spMkLst>
        </pc:spChg>
        <pc:spChg chg="mod">
          <ac:chgData name="Frédéric-Moreau, Mathilde" userId="S::mfrederic-moreau@un.admr.org::063a7e66-2e28-4bb7-999c-acf06a302124" providerId="AD" clId="Web-{7A784AF3-43F2-C337-C800-C3C31B270E37}" dt="2024-03-27T08:55:52.208" v="8" actId="20577"/>
          <ac:spMkLst>
            <pc:docMk/>
            <pc:sldMk cId="2931693527" sldId="305"/>
            <ac:spMk id="5" creationId="{EB257AC6-6432-86FB-3886-A298B3E62CEF}"/>
          </ac:spMkLst>
        </pc:spChg>
        <pc:spChg chg="del mod">
          <ac:chgData name="Frédéric-Moreau, Mathilde" userId="S::mfrederic-moreau@un.admr.org::063a7e66-2e28-4bb7-999c-acf06a302124" providerId="AD" clId="Web-{7A784AF3-43F2-C337-C800-C3C31B270E37}" dt="2024-03-27T08:57:12.286" v="40"/>
          <ac:spMkLst>
            <pc:docMk/>
            <pc:sldMk cId="2931693527" sldId="305"/>
            <ac:spMk id="6" creationId="{C09731E6-132F-3363-F8D1-ADB963E60598}"/>
          </ac:spMkLst>
        </pc:spChg>
        <pc:spChg chg="mod">
          <ac:chgData name="Frédéric-Moreau, Mathilde" userId="S::mfrederic-moreau@un.admr.org::063a7e66-2e28-4bb7-999c-acf06a302124" providerId="AD" clId="Web-{7A784AF3-43F2-C337-C800-C3C31B270E37}" dt="2024-03-27T08:56:19.380" v="22" actId="20577"/>
          <ac:spMkLst>
            <pc:docMk/>
            <pc:sldMk cId="2931693527" sldId="305"/>
            <ac:spMk id="8" creationId="{7184FB06-4B08-6510-6CC8-3AB75697AA08}"/>
          </ac:spMkLst>
        </pc:spChg>
      </pc:sldChg>
      <pc:sldChg chg="del">
        <pc:chgData name="Frédéric-Moreau, Mathilde" userId="S::mfrederic-moreau@un.admr.org::063a7e66-2e28-4bb7-999c-acf06a302124" providerId="AD" clId="Web-{7A784AF3-43F2-C337-C800-C3C31B270E37}" dt="2024-03-27T10:30:52.381" v="1039"/>
        <pc:sldMkLst>
          <pc:docMk/>
          <pc:sldMk cId="1331651686" sldId="306"/>
        </pc:sldMkLst>
      </pc:sldChg>
      <pc:sldChg chg="del">
        <pc:chgData name="Frédéric-Moreau, Mathilde" userId="S::mfrederic-moreau@un.admr.org::063a7e66-2e28-4bb7-999c-acf06a302124" providerId="AD" clId="Web-{7A784AF3-43F2-C337-C800-C3C31B270E37}" dt="2024-03-27T10:31:00.537" v="1041"/>
        <pc:sldMkLst>
          <pc:docMk/>
          <pc:sldMk cId="1523213712" sldId="307"/>
        </pc:sldMkLst>
      </pc:sldChg>
      <pc:sldChg chg="del">
        <pc:chgData name="Frédéric-Moreau, Mathilde" userId="S::mfrederic-moreau@un.admr.org::063a7e66-2e28-4bb7-999c-acf06a302124" providerId="AD" clId="Web-{7A784AF3-43F2-C337-C800-C3C31B270E37}" dt="2024-03-27T10:31:04.834" v="1042"/>
        <pc:sldMkLst>
          <pc:docMk/>
          <pc:sldMk cId="262226761" sldId="309"/>
        </pc:sldMkLst>
      </pc:sldChg>
      <pc:sldChg chg="del">
        <pc:chgData name="Frédéric-Moreau, Mathilde" userId="S::mfrederic-moreau@un.admr.org::063a7e66-2e28-4bb7-999c-acf06a302124" providerId="AD" clId="Web-{7A784AF3-43F2-C337-C800-C3C31B270E37}" dt="2024-03-27T10:31:15.709" v="1045"/>
        <pc:sldMkLst>
          <pc:docMk/>
          <pc:sldMk cId="3545043414" sldId="311"/>
        </pc:sldMkLst>
      </pc:sldChg>
      <pc:sldChg chg="addSp delSp modSp mod setBg modClrScheme chgLayout">
        <pc:chgData name="Frédéric-Moreau, Mathilde" userId="S::mfrederic-moreau@un.admr.org::063a7e66-2e28-4bb7-999c-acf06a302124" providerId="AD" clId="Web-{7A784AF3-43F2-C337-C800-C3C31B270E37}" dt="2024-03-27T10:48:24.334" v="1072"/>
        <pc:sldMkLst>
          <pc:docMk/>
          <pc:sldMk cId="1466905474" sldId="312"/>
        </pc:sldMkLst>
        <pc:spChg chg="mod ord">
          <ac:chgData name="Frédéric-Moreau, Mathilde" userId="S::mfrederic-moreau@un.admr.org::063a7e66-2e28-4bb7-999c-acf06a302124" providerId="AD" clId="Web-{7A784AF3-43F2-C337-C800-C3C31B270E37}" dt="2024-03-27T10:48:24.334" v="1072"/>
          <ac:spMkLst>
            <pc:docMk/>
            <pc:sldMk cId="1466905474" sldId="312"/>
            <ac:spMk id="2" creationId="{14C4C6A1-91C7-1868-1FC0-B4D28AD10A30}"/>
          </ac:spMkLst>
        </pc:spChg>
        <pc:spChg chg="add del mod ord">
          <ac:chgData name="Frédéric-Moreau, Mathilde" userId="S::mfrederic-moreau@un.admr.org::063a7e66-2e28-4bb7-999c-acf06a302124" providerId="AD" clId="Web-{7A784AF3-43F2-C337-C800-C3C31B270E37}" dt="2024-03-27T10:39:38.771" v="1059"/>
          <ac:spMkLst>
            <pc:docMk/>
            <pc:sldMk cId="1466905474" sldId="312"/>
            <ac:spMk id="3" creationId="{7B9F919E-F18F-EC7E-CFBF-483EB7FE7A89}"/>
          </ac:spMkLst>
        </pc:spChg>
      </pc:sldChg>
      <pc:sldChg chg="del">
        <pc:chgData name="Frédéric-Moreau, Mathilde" userId="S::mfrederic-moreau@un.admr.org::063a7e66-2e28-4bb7-999c-acf06a302124" providerId="AD" clId="Web-{7A784AF3-43F2-C337-C800-C3C31B270E37}" dt="2024-03-27T11:18:09.131" v="1409"/>
        <pc:sldMkLst>
          <pc:docMk/>
          <pc:sldMk cId="4289340486" sldId="313"/>
        </pc:sldMkLst>
      </pc:sldChg>
      <pc:sldChg chg="del">
        <pc:chgData name="Frédéric-Moreau, Mathilde" userId="S::mfrederic-moreau@un.admr.org::063a7e66-2e28-4bb7-999c-acf06a302124" providerId="AD" clId="Web-{7A784AF3-43F2-C337-C800-C3C31B270E37}" dt="2024-03-27T11:19:26.803" v="1418"/>
        <pc:sldMkLst>
          <pc:docMk/>
          <pc:sldMk cId="2542670928" sldId="314"/>
        </pc:sldMkLst>
      </pc:sldChg>
      <pc:sldChg chg="del">
        <pc:chgData name="Frédéric-Moreau, Mathilde" userId="S::mfrederic-moreau@un.admr.org::063a7e66-2e28-4bb7-999c-acf06a302124" providerId="AD" clId="Web-{7A784AF3-43F2-C337-C800-C3C31B270E37}" dt="2024-03-27T11:19:32.943" v="1420"/>
        <pc:sldMkLst>
          <pc:docMk/>
          <pc:sldMk cId="2525150722" sldId="315"/>
        </pc:sldMkLst>
      </pc:sldChg>
      <pc:sldChg chg="del">
        <pc:chgData name="Frédéric-Moreau, Mathilde" userId="S::mfrederic-moreau@un.admr.org::063a7e66-2e28-4bb7-999c-acf06a302124" providerId="AD" clId="Web-{7A784AF3-43F2-C337-C800-C3C31B270E37}" dt="2024-03-27T11:19:35.521" v="1421"/>
        <pc:sldMkLst>
          <pc:docMk/>
          <pc:sldMk cId="2072378313" sldId="316"/>
        </pc:sldMkLst>
      </pc:sldChg>
      <pc:sldChg chg="del">
        <pc:chgData name="Frédéric-Moreau, Mathilde" userId="S::mfrederic-moreau@un.admr.org::063a7e66-2e28-4bb7-999c-acf06a302124" providerId="AD" clId="Web-{7A784AF3-43F2-C337-C800-C3C31B270E37}" dt="2024-03-27T10:30:43.662" v="1037"/>
        <pc:sldMkLst>
          <pc:docMk/>
          <pc:sldMk cId="979889954" sldId="320"/>
        </pc:sldMkLst>
      </pc:sldChg>
      <pc:sldChg chg="modSp">
        <pc:chgData name="Frédéric-Moreau, Mathilde" userId="S::mfrederic-moreau@un.admr.org::063a7e66-2e28-4bb7-999c-acf06a302124" providerId="AD" clId="Web-{7A784AF3-43F2-C337-C800-C3C31B270E37}" dt="2024-03-27T11:19:59.162" v="1423" actId="20577"/>
        <pc:sldMkLst>
          <pc:docMk/>
          <pc:sldMk cId="621097350" sldId="321"/>
        </pc:sldMkLst>
        <pc:spChg chg="mod">
          <ac:chgData name="Frédéric-Moreau, Mathilde" userId="S::mfrederic-moreau@un.admr.org::063a7e66-2e28-4bb7-999c-acf06a302124" providerId="AD" clId="Web-{7A784AF3-43F2-C337-C800-C3C31B270E37}" dt="2024-03-27T11:19:59.162" v="1423" actId="20577"/>
          <ac:spMkLst>
            <pc:docMk/>
            <pc:sldMk cId="621097350" sldId="321"/>
            <ac:spMk id="7" creationId="{36BAB9D0-8EFB-8510-9A1F-43720CA8E2D8}"/>
          </ac:spMkLst>
        </pc:spChg>
      </pc:sldChg>
      <pc:sldChg chg="delSp modSp">
        <pc:chgData name="Frédéric-Moreau, Mathilde" userId="S::mfrederic-moreau@un.admr.org::063a7e66-2e28-4bb7-999c-acf06a302124" providerId="AD" clId="Web-{7A784AF3-43F2-C337-C800-C3C31B270E37}" dt="2024-03-27T11:12:52.303" v="1293" actId="14100"/>
        <pc:sldMkLst>
          <pc:docMk/>
          <pc:sldMk cId="1985306812" sldId="322"/>
        </pc:sldMkLst>
        <pc:spChg chg="mod">
          <ac:chgData name="Frédéric-Moreau, Mathilde" userId="S::mfrederic-moreau@un.admr.org::063a7e66-2e28-4bb7-999c-acf06a302124" providerId="AD" clId="Web-{7A784AF3-43F2-C337-C800-C3C31B270E37}" dt="2024-03-27T09:13:21.849" v="280" actId="20577"/>
          <ac:spMkLst>
            <pc:docMk/>
            <pc:sldMk cId="1985306812" sldId="322"/>
            <ac:spMk id="2" creationId="{03AEDE51-895E-C494-0748-30F0E3FEE26E}"/>
          </ac:spMkLst>
        </pc:spChg>
        <pc:spChg chg="del mod">
          <ac:chgData name="Frédéric-Moreau, Mathilde" userId="S::mfrederic-moreau@un.admr.org::063a7e66-2e28-4bb7-999c-acf06a302124" providerId="AD" clId="Web-{7A784AF3-43F2-C337-C800-C3C31B270E37}" dt="2024-03-27T10:28:42.412" v="1010"/>
          <ac:spMkLst>
            <pc:docMk/>
            <pc:sldMk cId="1985306812" sldId="322"/>
            <ac:spMk id="6" creationId="{E8026A68-5683-D5D4-1658-650BA94E09C9}"/>
          </ac:spMkLst>
        </pc:spChg>
        <pc:spChg chg="mod">
          <ac:chgData name="Frédéric-Moreau, Mathilde" userId="S::mfrederic-moreau@un.admr.org::063a7e66-2e28-4bb7-999c-acf06a302124" providerId="AD" clId="Web-{7A784AF3-43F2-C337-C800-C3C31B270E37}" dt="2024-03-27T11:12:52.303" v="1293" actId="14100"/>
          <ac:spMkLst>
            <pc:docMk/>
            <pc:sldMk cId="1985306812" sldId="322"/>
            <ac:spMk id="7" creationId="{D8FD9BA8-C565-7720-6BEF-361321806032}"/>
          </ac:spMkLst>
        </pc:spChg>
      </pc:sldChg>
      <pc:sldChg chg="delSp modSp">
        <pc:chgData name="Frédéric-Moreau, Mathilde" userId="S::mfrederic-moreau@un.admr.org::063a7e66-2e28-4bb7-999c-acf06a302124" providerId="AD" clId="Web-{7A784AF3-43F2-C337-C800-C3C31B270E37}" dt="2024-03-27T09:05:36.208" v="205"/>
        <pc:sldMkLst>
          <pc:docMk/>
          <pc:sldMk cId="1275079563" sldId="323"/>
        </pc:sldMkLst>
        <pc:spChg chg="mod">
          <ac:chgData name="Frédéric-Moreau, Mathilde" userId="S::mfrederic-moreau@un.admr.org::063a7e66-2e28-4bb7-999c-acf06a302124" providerId="AD" clId="Web-{7A784AF3-43F2-C337-C800-C3C31B270E37}" dt="2024-03-27T09:05:23.974" v="204" actId="20577"/>
          <ac:spMkLst>
            <pc:docMk/>
            <pc:sldMk cId="1275079563" sldId="323"/>
            <ac:spMk id="2" creationId="{8F9E83FB-D5C4-2EB2-8F42-1537EF1E4AD4}"/>
          </ac:spMkLst>
        </pc:spChg>
        <pc:spChg chg="mod">
          <ac:chgData name="Frédéric-Moreau, Mathilde" userId="S::mfrederic-moreau@un.admr.org::063a7e66-2e28-4bb7-999c-acf06a302124" providerId="AD" clId="Web-{7A784AF3-43F2-C337-C800-C3C31B270E37}" dt="2024-03-27T09:04:21.364" v="196" actId="20577"/>
          <ac:spMkLst>
            <pc:docMk/>
            <pc:sldMk cId="1275079563" sldId="323"/>
            <ac:spMk id="3" creationId="{303496E4-6664-99FE-0DCA-9B872FCAE128}"/>
          </ac:spMkLst>
        </pc:spChg>
        <pc:spChg chg="del mod">
          <ac:chgData name="Frédéric-Moreau, Mathilde" userId="S::mfrederic-moreau@un.admr.org::063a7e66-2e28-4bb7-999c-acf06a302124" providerId="AD" clId="Web-{7A784AF3-43F2-C337-C800-C3C31B270E37}" dt="2024-03-27T09:05:36.208" v="205"/>
          <ac:spMkLst>
            <pc:docMk/>
            <pc:sldMk cId="1275079563" sldId="323"/>
            <ac:spMk id="4" creationId="{9CAD678B-0EA2-28E5-13A8-B8799D5FA43F}"/>
          </ac:spMkLst>
        </pc:spChg>
      </pc:sldChg>
      <pc:sldChg chg="del">
        <pc:chgData name="Frédéric-Moreau, Mathilde" userId="S::mfrederic-moreau@un.admr.org::063a7e66-2e28-4bb7-999c-acf06a302124" providerId="AD" clId="Web-{7A784AF3-43F2-C337-C800-C3C31B270E37}" dt="2024-03-27T10:31:12.615" v="1044"/>
        <pc:sldMkLst>
          <pc:docMk/>
          <pc:sldMk cId="2213502982" sldId="324"/>
        </pc:sldMkLst>
      </pc:sldChg>
      <pc:sldChg chg="del">
        <pc:chgData name="Frédéric-Moreau, Mathilde" userId="S::mfrederic-moreau@un.admr.org::063a7e66-2e28-4bb7-999c-acf06a302124" providerId="AD" clId="Web-{7A784AF3-43F2-C337-C800-C3C31B270E37}" dt="2024-03-27T10:30:35.131" v="1035"/>
        <pc:sldMkLst>
          <pc:docMk/>
          <pc:sldMk cId="2373186095" sldId="325"/>
        </pc:sldMkLst>
      </pc:sldChg>
      <pc:sldChg chg="del">
        <pc:chgData name="Frédéric-Moreau, Mathilde" userId="S::mfrederic-moreau@un.admr.org::063a7e66-2e28-4bb7-999c-acf06a302124" providerId="AD" clId="Web-{7A784AF3-43F2-C337-C800-C3C31B270E37}" dt="2024-03-27T08:57:38.333" v="47"/>
        <pc:sldMkLst>
          <pc:docMk/>
          <pc:sldMk cId="2555754642" sldId="326"/>
        </pc:sldMkLst>
      </pc:sldChg>
      <pc:sldChg chg="addSp modSp">
        <pc:chgData name="Frédéric-Moreau, Mathilde" userId="S::mfrederic-moreau@un.admr.org::063a7e66-2e28-4bb7-999c-acf06a302124" providerId="AD" clId="Web-{7A784AF3-43F2-C337-C800-C3C31B270E37}" dt="2024-03-27T10:58:18.740" v="1154" actId="20577"/>
        <pc:sldMkLst>
          <pc:docMk/>
          <pc:sldMk cId="2295879693" sldId="327"/>
        </pc:sldMkLst>
        <pc:spChg chg="mod">
          <ac:chgData name="Frédéric-Moreau, Mathilde" userId="S::mfrederic-moreau@un.admr.org::063a7e66-2e28-4bb7-999c-acf06a302124" providerId="AD" clId="Web-{7A784AF3-43F2-C337-C800-C3C31B270E37}" dt="2024-03-27T10:26:20.490" v="1004" actId="20577"/>
          <ac:spMkLst>
            <pc:docMk/>
            <pc:sldMk cId="2295879693" sldId="327"/>
            <ac:spMk id="2" creationId="{8F9E83FB-D5C4-2EB2-8F42-1537EF1E4AD4}"/>
          </ac:spMkLst>
        </pc:spChg>
        <pc:spChg chg="mod">
          <ac:chgData name="Frédéric-Moreau, Mathilde" userId="S::mfrederic-moreau@un.admr.org::063a7e66-2e28-4bb7-999c-acf06a302124" providerId="AD" clId="Web-{7A784AF3-43F2-C337-C800-C3C31B270E37}" dt="2024-03-27T10:58:18.740" v="1154" actId="20577"/>
          <ac:spMkLst>
            <pc:docMk/>
            <pc:sldMk cId="2295879693" sldId="327"/>
            <ac:spMk id="3" creationId="{303496E4-6664-99FE-0DCA-9B872FCAE128}"/>
          </ac:spMkLst>
        </pc:spChg>
        <pc:picChg chg="add mod">
          <ac:chgData name="Frédéric-Moreau, Mathilde" userId="S::mfrederic-moreau@un.admr.org::063a7e66-2e28-4bb7-999c-acf06a302124" providerId="AD" clId="Web-{7A784AF3-43F2-C337-C800-C3C31B270E37}" dt="2024-03-27T10:26:37.209" v="1008" actId="14100"/>
          <ac:picMkLst>
            <pc:docMk/>
            <pc:sldMk cId="2295879693" sldId="327"/>
            <ac:picMk id="4" creationId="{057EF5AE-5B9C-766B-4C50-92A56AFC33F6}"/>
          </ac:picMkLst>
        </pc:picChg>
      </pc:sldChg>
      <pc:sldChg chg="del ord">
        <pc:chgData name="Frédéric-Moreau, Mathilde" userId="S::mfrederic-moreau@un.admr.org::063a7e66-2e28-4bb7-999c-acf06a302124" providerId="AD" clId="Web-{7A784AF3-43F2-C337-C800-C3C31B270E37}" dt="2024-03-27T11:19:29.474" v="1419"/>
        <pc:sldMkLst>
          <pc:docMk/>
          <pc:sldMk cId="3452573595" sldId="329"/>
        </pc:sldMkLst>
      </pc:sldChg>
      <pc:sldChg chg="modSp">
        <pc:chgData name="Frédéric-Moreau, Mathilde" userId="S::mfrederic-moreau@un.admr.org::063a7e66-2e28-4bb7-999c-acf06a302124" providerId="AD" clId="Web-{7A784AF3-43F2-C337-C800-C3C31B270E37}" dt="2024-03-27T11:25:00.599" v="1526" actId="20577"/>
        <pc:sldMkLst>
          <pc:docMk/>
          <pc:sldMk cId="3836888473" sldId="330"/>
        </pc:sldMkLst>
        <pc:spChg chg="mod">
          <ac:chgData name="Frédéric-Moreau, Mathilde" userId="S::mfrederic-moreau@un.admr.org::063a7e66-2e28-4bb7-999c-acf06a302124" providerId="AD" clId="Web-{7A784AF3-43F2-C337-C800-C3C31B270E37}" dt="2024-03-27T11:24:39.396" v="1522" actId="20577"/>
          <ac:spMkLst>
            <pc:docMk/>
            <pc:sldMk cId="3836888473" sldId="330"/>
            <ac:spMk id="2" creationId="{8F9E83FB-D5C4-2EB2-8F42-1537EF1E4AD4}"/>
          </ac:spMkLst>
        </pc:spChg>
        <pc:spChg chg="mod">
          <ac:chgData name="Frédéric-Moreau, Mathilde" userId="S::mfrederic-moreau@un.admr.org::063a7e66-2e28-4bb7-999c-acf06a302124" providerId="AD" clId="Web-{7A784AF3-43F2-C337-C800-C3C31B270E37}" dt="2024-03-27T11:25:00.599" v="1526" actId="20577"/>
          <ac:spMkLst>
            <pc:docMk/>
            <pc:sldMk cId="3836888473" sldId="330"/>
            <ac:spMk id="3" creationId="{303496E4-6664-99FE-0DCA-9B872FCAE128}"/>
          </ac:spMkLst>
        </pc:spChg>
      </pc:sldChg>
      <pc:sldChg chg="modSp add del ord">
        <pc:chgData name="Frédéric-Moreau, Mathilde" userId="S::mfrederic-moreau@un.admr.org::063a7e66-2e28-4bb7-999c-acf06a302124" providerId="AD" clId="Web-{7A784AF3-43F2-C337-C800-C3C31B270E37}" dt="2024-03-27T10:30:40.912" v="1036"/>
        <pc:sldMkLst>
          <pc:docMk/>
          <pc:sldMk cId="2522994560" sldId="331"/>
        </pc:sldMkLst>
        <pc:spChg chg="mod">
          <ac:chgData name="Frédéric-Moreau, Mathilde" userId="S::mfrederic-moreau@un.admr.org::063a7e66-2e28-4bb7-999c-acf06a302124" providerId="AD" clId="Web-{7A784AF3-43F2-C337-C800-C3C31B270E37}" dt="2024-03-27T09:01:41.114" v="170" actId="20577"/>
          <ac:spMkLst>
            <pc:docMk/>
            <pc:sldMk cId="2522994560" sldId="331"/>
            <ac:spMk id="2" creationId="{B003EFE1-6FAE-A6C7-EA7E-D1F19DAD2001}"/>
          </ac:spMkLst>
        </pc:spChg>
      </pc:sldChg>
      <pc:sldChg chg="addSp delSp modSp add del">
        <pc:chgData name="Frédéric-Moreau, Mathilde" userId="S::mfrederic-moreau@un.admr.org::063a7e66-2e28-4bb7-999c-acf06a302124" providerId="AD" clId="Web-{7A784AF3-43F2-C337-C800-C3C31B270E37}" dt="2024-03-27T11:18:56.693" v="1417"/>
        <pc:sldMkLst>
          <pc:docMk/>
          <pc:sldMk cId="1783808826" sldId="333"/>
        </pc:sldMkLst>
        <pc:spChg chg="mod">
          <ac:chgData name="Frédéric-Moreau, Mathilde" userId="S::mfrederic-moreau@un.admr.org::063a7e66-2e28-4bb7-999c-acf06a302124" providerId="AD" clId="Web-{7A784AF3-43F2-C337-C800-C3C31B270E37}" dt="2024-03-27T11:18:28.428" v="1414" actId="20577"/>
          <ac:spMkLst>
            <pc:docMk/>
            <pc:sldMk cId="1783808826" sldId="333"/>
            <ac:spMk id="3" creationId="{1566FFF9-CEC9-9A5D-9CE6-E5406C9CCD72}"/>
          </ac:spMkLst>
        </pc:spChg>
        <pc:spChg chg="add del mod">
          <ac:chgData name="Frédéric-Moreau, Mathilde" userId="S::mfrederic-moreau@un.admr.org::063a7e66-2e28-4bb7-999c-acf06a302124" providerId="AD" clId="Web-{7A784AF3-43F2-C337-C800-C3C31B270E37}" dt="2024-03-27T11:18:56.693" v="1417"/>
          <ac:spMkLst>
            <pc:docMk/>
            <pc:sldMk cId="1783808826" sldId="333"/>
            <ac:spMk id="4" creationId="{34EFB34A-6983-F25E-91B1-2265B3A42546}"/>
          </ac:spMkLst>
        </pc:spChg>
        <pc:picChg chg="del">
          <ac:chgData name="Frédéric-Moreau, Mathilde" userId="S::mfrederic-moreau@un.admr.org::063a7e66-2e28-4bb7-999c-acf06a302124" providerId="AD" clId="Web-{7A784AF3-43F2-C337-C800-C3C31B270E37}" dt="2024-03-27T11:18:33.990" v="1415"/>
          <ac:picMkLst>
            <pc:docMk/>
            <pc:sldMk cId="1783808826" sldId="333"/>
            <ac:picMk id="5" creationId="{C2480CB0-0C0F-3599-DF5C-589C96194A2B}"/>
          </ac:picMkLst>
        </pc:picChg>
        <pc:picChg chg="add mod ord">
          <ac:chgData name="Frédéric-Moreau, Mathilde" userId="S::mfrederic-moreau@un.admr.org::063a7e66-2e28-4bb7-999c-acf06a302124" providerId="AD" clId="Web-{7A784AF3-43F2-C337-C800-C3C31B270E37}" dt="2024-03-27T11:18:56.693" v="1417"/>
          <ac:picMkLst>
            <pc:docMk/>
            <pc:sldMk cId="1783808826" sldId="333"/>
            <ac:picMk id="6" creationId="{E2465B6F-2966-6B5B-79F6-F5C72F9820DB}"/>
          </ac:picMkLst>
        </pc:picChg>
      </pc:sldChg>
      <pc:sldChg chg="del">
        <pc:chgData name="Frédéric-Moreau, Mathilde" userId="S::mfrederic-moreau@un.admr.org::063a7e66-2e28-4bb7-999c-acf06a302124" providerId="AD" clId="Web-{7A784AF3-43F2-C337-C800-C3C31B270E37}" dt="2024-03-27T10:30:55.224" v="1040"/>
        <pc:sldMkLst>
          <pc:docMk/>
          <pc:sldMk cId="26685871" sldId="334"/>
        </pc:sldMkLst>
      </pc:sldChg>
      <pc:sldChg chg="del">
        <pc:chgData name="Frédéric-Moreau, Mathilde" userId="S::mfrederic-moreau@un.admr.org::063a7e66-2e28-4bb7-999c-acf06a302124" providerId="AD" clId="Web-{7A784AF3-43F2-C337-C800-C3C31B270E37}" dt="2024-03-27T10:49:48.412" v="1075"/>
        <pc:sldMkLst>
          <pc:docMk/>
          <pc:sldMk cId="1119826988" sldId="335"/>
        </pc:sldMkLst>
      </pc:sldChg>
      <pc:sldChg chg="addSp delSp modSp add replId">
        <pc:chgData name="Frédéric-Moreau, Mathilde" userId="S::mfrederic-moreau@un.admr.org::063a7e66-2e28-4bb7-999c-acf06a302124" providerId="AD" clId="Web-{7A784AF3-43F2-C337-C800-C3C31B270E37}" dt="2024-03-27T10:25:22.349" v="1002" actId="20577"/>
        <pc:sldMkLst>
          <pc:docMk/>
          <pc:sldMk cId="3290951126" sldId="336"/>
        </pc:sldMkLst>
        <pc:spChg chg="mod">
          <ac:chgData name="Frédéric-Moreau, Mathilde" userId="S::mfrederic-moreau@un.admr.org::063a7e66-2e28-4bb7-999c-acf06a302124" providerId="AD" clId="Web-{7A784AF3-43F2-C337-C800-C3C31B270E37}" dt="2024-03-27T10:25:22.349" v="1002" actId="20577"/>
          <ac:spMkLst>
            <pc:docMk/>
            <pc:sldMk cId="3290951126" sldId="336"/>
            <ac:spMk id="2" creationId="{8F9E83FB-D5C4-2EB2-8F42-1537EF1E4AD4}"/>
          </ac:spMkLst>
        </pc:spChg>
        <pc:spChg chg="mod">
          <ac:chgData name="Frédéric-Moreau, Mathilde" userId="S::mfrederic-moreau@un.admr.org::063a7e66-2e28-4bb7-999c-acf06a302124" providerId="AD" clId="Web-{7A784AF3-43F2-C337-C800-C3C31B270E37}" dt="2024-03-27T10:17:57.052" v="891" actId="20577"/>
          <ac:spMkLst>
            <pc:docMk/>
            <pc:sldMk cId="3290951126" sldId="336"/>
            <ac:spMk id="3" creationId="{303496E4-6664-99FE-0DCA-9B872FCAE128}"/>
          </ac:spMkLst>
        </pc:spChg>
        <pc:spChg chg="del">
          <ac:chgData name="Frédéric-Moreau, Mathilde" userId="S::mfrederic-moreau@un.admr.org::063a7e66-2e28-4bb7-999c-acf06a302124" providerId="AD" clId="Web-{7A784AF3-43F2-C337-C800-C3C31B270E37}" dt="2024-03-27T10:18:02.068" v="892"/>
          <ac:spMkLst>
            <pc:docMk/>
            <pc:sldMk cId="3290951126" sldId="336"/>
            <ac:spMk id="4" creationId="{9CAD678B-0EA2-28E5-13A8-B8799D5FA43F}"/>
          </ac:spMkLst>
        </pc:spChg>
        <pc:spChg chg="add del mod">
          <ac:chgData name="Frédéric-Moreau, Mathilde" userId="S::mfrederic-moreau@un.admr.org::063a7e66-2e28-4bb7-999c-acf06a302124" providerId="AD" clId="Web-{7A784AF3-43F2-C337-C800-C3C31B270E37}" dt="2024-03-27T10:18:07.052" v="893"/>
          <ac:spMkLst>
            <pc:docMk/>
            <pc:sldMk cId="3290951126" sldId="336"/>
            <ac:spMk id="6" creationId="{BD743C9E-EB9E-5931-8537-C71BF0D0E4D8}"/>
          </ac:spMkLst>
        </pc:spChg>
      </pc:sldChg>
      <pc:sldChg chg="modSp add replId">
        <pc:chgData name="Frédéric-Moreau, Mathilde" userId="S::mfrederic-moreau@un.admr.org::063a7e66-2e28-4bb7-999c-acf06a302124" providerId="AD" clId="Web-{7A784AF3-43F2-C337-C800-C3C31B270E37}" dt="2024-03-27T10:16:30.396" v="865" actId="20577"/>
        <pc:sldMkLst>
          <pc:docMk/>
          <pc:sldMk cId="2601013994" sldId="337"/>
        </pc:sldMkLst>
        <pc:spChg chg="mod">
          <ac:chgData name="Frédéric-Moreau, Mathilde" userId="S::mfrederic-moreau@un.admr.org::063a7e66-2e28-4bb7-999c-acf06a302124" providerId="AD" clId="Web-{7A784AF3-43F2-C337-C800-C3C31B270E37}" dt="2024-03-27T10:16:30.396" v="865" actId="20577"/>
          <ac:spMkLst>
            <pc:docMk/>
            <pc:sldMk cId="2601013994" sldId="337"/>
            <ac:spMk id="2" creationId="{8F9E83FB-D5C4-2EB2-8F42-1537EF1E4AD4}"/>
          </ac:spMkLst>
        </pc:spChg>
        <pc:spChg chg="mod">
          <ac:chgData name="Frédéric-Moreau, Mathilde" userId="S::mfrederic-moreau@un.admr.org::063a7e66-2e28-4bb7-999c-acf06a302124" providerId="AD" clId="Web-{7A784AF3-43F2-C337-C800-C3C31B270E37}" dt="2024-03-27T09:56:28.255" v="664" actId="20577"/>
          <ac:spMkLst>
            <pc:docMk/>
            <pc:sldMk cId="2601013994" sldId="337"/>
            <ac:spMk id="3" creationId="{303496E4-6664-99FE-0DCA-9B872FCAE128}"/>
          </ac:spMkLst>
        </pc:spChg>
        <pc:spChg chg="mod">
          <ac:chgData name="Frédéric-Moreau, Mathilde" userId="S::mfrederic-moreau@un.admr.org::063a7e66-2e28-4bb7-999c-acf06a302124" providerId="AD" clId="Web-{7A784AF3-43F2-C337-C800-C3C31B270E37}" dt="2024-03-27T09:56:34.333" v="671" actId="20577"/>
          <ac:spMkLst>
            <pc:docMk/>
            <pc:sldMk cId="2601013994" sldId="337"/>
            <ac:spMk id="4" creationId="{9CAD678B-0EA2-28E5-13A8-B8799D5FA43F}"/>
          </ac:spMkLst>
        </pc:spChg>
      </pc:sldChg>
      <pc:sldChg chg="addSp delSp modSp add mod ord replId modClrScheme chgLayout">
        <pc:chgData name="Frédéric-Moreau, Mathilde" userId="S::mfrederic-moreau@un.admr.org::063a7e66-2e28-4bb7-999c-acf06a302124" providerId="AD" clId="Web-{7A784AF3-43F2-C337-C800-C3C31B270E37}" dt="2024-03-27T09:55:55.021" v="662" actId="20577"/>
        <pc:sldMkLst>
          <pc:docMk/>
          <pc:sldMk cId="4000358413" sldId="338"/>
        </pc:sldMkLst>
        <pc:spChg chg="mod ord">
          <ac:chgData name="Frédéric-Moreau, Mathilde" userId="S::mfrederic-moreau@un.admr.org::063a7e66-2e28-4bb7-999c-acf06a302124" providerId="AD" clId="Web-{7A784AF3-43F2-C337-C800-C3C31B270E37}" dt="2024-03-27T09:55:55.021" v="662" actId="20577"/>
          <ac:spMkLst>
            <pc:docMk/>
            <pc:sldMk cId="4000358413" sldId="338"/>
            <ac:spMk id="2" creationId="{8F9E83FB-D5C4-2EB2-8F42-1537EF1E4AD4}"/>
          </ac:spMkLst>
        </pc:spChg>
        <pc:spChg chg="mod ord">
          <ac:chgData name="Frédéric-Moreau, Mathilde" userId="S::mfrederic-moreau@un.admr.org::063a7e66-2e28-4bb7-999c-acf06a302124" providerId="AD" clId="Web-{7A784AF3-43F2-C337-C800-C3C31B270E37}" dt="2024-03-27T09:47:07.646" v="570"/>
          <ac:spMkLst>
            <pc:docMk/>
            <pc:sldMk cId="4000358413" sldId="338"/>
            <ac:spMk id="3" creationId="{303496E4-6664-99FE-0DCA-9B872FCAE128}"/>
          </ac:spMkLst>
        </pc:spChg>
        <pc:spChg chg="mod ord">
          <ac:chgData name="Frédéric-Moreau, Mathilde" userId="S::mfrederic-moreau@un.admr.org::063a7e66-2e28-4bb7-999c-acf06a302124" providerId="AD" clId="Web-{7A784AF3-43F2-C337-C800-C3C31B270E37}" dt="2024-03-27T09:47:07.646" v="570"/>
          <ac:spMkLst>
            <pc:docMk/>
            <pc:sldMk cId="4000358413" sldId="338"/>
            <ac:spMk id="4" creationId="{9CAD678B-0EA2-28E5-13A8-B8799D5FA43F}"/>
          </ac:spMkLst>
        </pc:spChg>
        <pc:spChg chg="add del mod ord">
          <ac:chgData name="Frédéric-Moreau, Mathilde" userId="S::mfrederic-moreau@un.admr.org::063a7e66-2e28-4bb7-999c-acf06a302124" providerId="AD" clId="Web-{7A784AF3-43F2-C337-C800-C3C31B270E37}" dt="2024-03-27T09:47:07.646" v="570"/>
          <ac:spMkLst>
            <pc:docMk/>
            <pc:sldMk cId="4000358413" sldId="338"/>
            <ac:spMk id="5" creationId="{A0B59AD9-3AE0-D7F0-F25C-A68DA572C8AF}"/>
          </ac:spMkLst>
        </pc:spChg>
      </pc:sldChg>
      <pc:sldChg chg="add del ord replId">
        <pc:chgData name="Frédéric-Moreau, Mathilde" userId="S::mfrederic-moreau@un.admr.org::063a7e66-2e28-4bb7-999c-acf06a302124" providerId="AD" clId="Web-{7A784AF3-43F2-C337-C800-C3C31B270E37}" dt="2024-03-27T10:30:46.959" v="1038"/>
        <pc:sldMkLst>
          <pc:docMk/>
          <pc:sldMk cId="2071008821" sldId="339"/>
        </pc:sldMkLst>
      </pc:sldChg>
      <pc:sldChg chg="add del ord replId">
        <pc:chgData name="Frédéric-Moreau, Mathilde" userId="S::mfrederic-moreau@un.admr.org::063a7e66-2e28-4bb7-999c-acf06a302124" providerId="AD" clId="Web-{7A784AF3-43F2-C337-C800-C3C31B270E37}" dt="2024-03-27T11:19:39.521" v="1422"/>
        <pc:sldMkLst>
          <pc:docMk/>
          <pc:sldMk cId="2805593922" sldId="340"/>
        </pc:sldMkLst>
      </pc:sldChg>
      <pc:sldChg chg="modSp add replId">
        <pc:chgData name="Frédéric-Moreau, Mathilde" userId="S::mfrederic-moreau@un.admr.org::063a7e66-2e28-4bb7-999c-acf06a302124" providerId="AD" clId="Web-{7A784AF3-43F2-C337-C800-C3C31B270E37}" dt="2024-03-27T09:09:52.442" v="255" actId="20577"/>
        <pc:sldMkLst>
          <pc:docMk/>
          <pc:sldMk cId="825837807" sldId="341"/>
        </pc:sldMkLst>
        <pc:spChg chg="mod">
          <ac:chgData name="Frédéric-Moreau, Mathilde" userId="S::mfrederic-moreau@un.admr.org::063a7e66-2e28-4bb7-999c-acf06a302124" providerId="AD" clId="Web-{7A784AF3-43F2-C337-C800-C3C31B270E37}" dt="2024-03-27T09:09:52.442" v="255" actId="20577"/>
          <ac:spMkLst>
            <pc:docMk/>
            <pc:sldMk cId="825837807" sldId="341"/>
            <ac:spMk id="2" creationId="{8F9E83FB-D5C4-2EB2-8F42-1537EF1E4AD4}"/>
          </ac:spMkLst>
        </pc:spChg>
        <pc:spChg chg="mod">
          <ac:chgData name="Frédéric-Moreau, Mathilde" userId="S::mfrederic-moreau@un.admr.org::063a7e66-2e28-4bb7-999c-acf06a302124" providerId="AD" clId="Web-{7A784AF3-43F2-C337-C800-C3C31B270E37}" dt="2024-03-27T09:07:27.317" v="217" actId="20577"/>
          <ac:spMkLst>
            <pc:docMk/>
            <pc:sldMk cId="825837807" sldId="341"/>
            <ac:spMk id="3" creationId="{303496E4-6664-99FE-0DCA-9B872FCAE128}"/>
          </ac:spMkLst>
        </pc:spChg>
      </pc:sldChg>
      <pc:sldChg chg="addSp delSp modSp add ord replId">
        <pc:chgData name="Frédéric-Moreau, Mathilde" userId="S::mfrederic-moreau@un.admr.org::063a7e66-2e28-4bb7-999c-acf06a302124" providerId="AD" clId="Web-{7A784AF3-43F2-C337-C800-C3C31B270E37}" dt="2024-03-27T11:13:14.803" v="1297" actId="20577"/>
        <pc:sldMkLst>
          <pc:docMk/>
          <pc:sldMk cId="2810803598" sldId="342"/>
        </pc:sldMkLst>
        <pc:spChg chg="add del mod">
          <ac:chgData name="Frédéric-Moreau, Mathilde" userId="S::mfrederic-moreau@un.admr.org::063a7e66-2e28-4bb7-999c-acf06a302124" providerId="AD" clId="Web-{7A784AF3-43F2-C337-C800-C3C31B270E37}" dt="2024-03-27T09:13:39.942" v="291"/>
          <ac:spMkLst>
            <pc:docMk/>
            <pc:sldMk cId="2810803598" sldId="342"/>
            <ac:spMk id="3" creationId="{8C7F9BF2-2ED1-0DD1-A77B-2B21D0729339}"/>
          </ac:spMkLst>
        </pc:spChg>
        <pc:spChg chg="mod">
          <ac:chgData name="Frédéric-Moreau, Mathilde" userId="S::mfrederic-moreau@un.admr.org::063a7e66-2e28-4bb7-999c-acf06a302124" providerId="AD" clId="Web-{7A784AF3-43F2-C337-C800-C3C31B270E37}" dt="2024-03-27T11:13:14.803" v="1297" actId="20577"/>
          <ac:spMkLst>
            <pc:docMk/>
            <pc:sldMk cId="2810803598" sldId="342"/>
            <ac:spMk id="13" creationId="{C53CE0F6-AE9D-1D7B-5D97-DE8EFFE2C545}"/>
          </ac:spMkLst>
        </pc:spChg>
        <pc:spChg chg="mod">
          <ac:chgData name="Frédéric-Moreau, Mathilde" userId="S::mfrederic-moreau@un.admr.org::063a7e66-2e28-4bb7-999c-acf06a302124" providerId="AD" clId="Web-{7A784AF3-43F2-C337-C800-C3C31B270E37}" dt="2024-03-27T09:34:50.693" v="434" actId="20577"/>
          <ac:spMkLst>
            <pc:docMk/>
            <pc:sldMk cId="2810803598" sldId="342"/>
            <ac:spMk id="14" creationId="{F70347FF-F017-6A46-A345-8EF050862167}"/>
          </ac:spMkLst>
        </pc:spChg>
        <pc:spChg chg="del mod">
          <ac:chgData name="Frédéric-Moreau, Mathilde" userId="S::mfrederic-moreau@un.admr.org::063a7e66-2e28-4bb7-999c-acf06a302124" providerId="AD" clId="Web-{7A784AF3-43F2-C337-C800-C3C31B270E37}" dt="2024-03-27T09:13:04.536" v="276"/>
          <ac:spMkLst>
            <pc:docMk/>
            <pc:sldMk cId="2810803598" sldId="342"/>
            <ac:spMk id="15" creationId="{6C8ADF24-A81E-D759-18B3-96C0C6E1BB38}"/>
          </ac:spMkLst>
        </pc:spChg>
        <pc:spChg chg="mod">
          <ac:chgData name="Frédéric-Moreau, Mathilde" userId="S::mfrederic-moreau@un.admr.org::063a7e66-2e28-4bb7-999c-acf06a302124" providerId="AD" clId="Web-{7A784AF3-43F2-C337-C800-C3C31B270E37}" dt="2024-03-27T09:35:03.458" v="436" actId="20577"/>
          <ac:spMkLst>
            <pc:docMk/>
            <pc:sldMk cId="2810803598" sldId="342"/>
            <ac:spMk id="16" creationId="{F5AF541C-E9D5-3342-AB74-889E1F8F38C5}"/>
          </ac:spMkLst>
        </pc:spChg>
      </pc:sldChg>
      <pc:sldChg chg="modSp add del replId">
        <pc:chgData name="Frédéric-Moreau, Mathilde" userId="S::mfrederic-moreau@un.admr.org::063a7e66-2e28-4bb7-999c-acf06a302124" providerId="AD" clId="Web-{7A784AF3-43F2-C337-C800-C3C31B270E37}" dt="2024-03-27T10:48:54.209" v="1074"/>
        <pc:sldMkLst>
          <pc:docMk/>
          <pc:sldMk cId="2287688819" sldId="343"/>
        </pc:sldMkLst>
        <pc:spChg chg="mod">
          <ac:chgData name="Frédéric-Moreau, Mathilde" userId="S::mfrederic-moreau@un.admr.org::063a7e66-2e28-4bb7-999c-acf06a302124" providerId="AD" clId="Web-{7A784AF3-43F2-C337-C800-C3C31B270E37}" dt="2024-03-27T09:29:17.286" v="416" actId="20577"/>
          <ac:spMkLst>
            <pc:docMk/>
            <pc:sldMk cId="2287688819" sldId="343"/>
            <ac:spMk id="2" creationId="{8F9E83FB-D5C4-2EB2-8F42-1537EF1E4AD4}"/>
          </ac:spMkLst>
        </pc:spChg>
        <pc:spChg chg="mod">
          <ac:chgData name="Frédéric-Moreau, Mathilde" userId="S::mfrederic-moreau@un.admr.org::063a7e66-2e28-4bb7-999c-acf06a302124" providerId="AD" clId="Web-{7A784AF3-43F2-C337-C800-C3C31B270E37}" dt="2024-03-27T09:16:42.536" v="307" actId="20577"/>
          <ac:spMkLst>
            <pc:docMk/>
            <pc:sldMk cId="2287688819" sldId="343"/>
            <ac:spMk id="3" creationId="{303496E4-6664-99FE-0DCA-9B872FCAE128}"/>
          </ac:spMkLst>
        </pc:spChg>
      </pc:sldChg>
      <pc:sldChg chg="add del replId">
        <pc:chgData name="Frédéric-Moreau, Mathilde" userId="S::mfrederic-moreau@un.admr.org::063a7e66-2e28-4bb7-999c-acf06a302124" providerId="AD" clId="Web-{7A784AF3-43F2-C337-C800-C3C31B270E37}" dt="2024-03-27T09:33:09.396" v="418"/>
        <pc:sldMkLst>
          <pc:docMk/>
          <pc:sldMk cId="367605161" sldId="344"/>
        </pc:sldMkLst>
      </pc:sldChg>
      <pc:sldChg chg="modSp add replId">
        <pc:chgData name="Frédéric-Moreau, Mathilde" userId="S::mfrederic-moreau@un.admr.org::063a7e66-2e28-4bb7-999c-acf06a302124" providerId="AD" clId="Web-{7A784AF3-43F2-C337-C800-C3C31B270E37}" dt="2024-03-27T09:34:14.865" v="432" actId="20577"/>
        <pc:sldMkLst>
          <pc:docMk/>
          <pc:sldMk cId="4266101756" sldId="344"/>
        </pc:sldMkLst>
        <pc:spChg chg="mod">
          <ac:chgData name="Frédéric-Moreau, Mathilde" userId="S::mfrederic-moreau@un.admr.org::063a7e66-2e28-4bb7-999c-acf06a302124" providerId="AD" clId="Web-{7A784AF3-43F2-C337-C800-C3C31B270E37}" dt="2024-03-27T09:34:14.865" v="432" actId="20577"/>
          <ac:spMkLst>
            <pc:docMk/>
            <pc:sldMk cId="4266101756" sldId="344"/>
            <ac:spMk id="2" creationId="{8F9E83FB-D5C4-2EB2-8F42-1537EF1E4AD4}"/>
          </ac:spMkLst>
        </pc:spChg>
      </pc:sldChg>
      <pc:sldChg chg="modSp add ord replId">
        <pc:chgData name="Frédéric-Moreau, Mathilde" userId="S::mfrederic-moreau@un.admr.org::063a7e66-2e28-4bb7-999c-acf06a302124" providerId="AD" clId="Web-{7A784AF3-43F2-C337-C800-C3C31B270E37}" dt="2024-03-27T09:39:28.130" v="462" actId="20577"/>
        <pc:sldMkLst>
          <pc:docMk/>
          <pc:sldMk cId="479543611" sldId="345"/>
        </pc:sldMkLst>
        <pc:spChg chg="mod">
          <ac:chgData name="Frédéric-Moreau, Mathilde" userId="S::mfrederic-moreau@un.admr.org::063a7e66-2e28-4bb7-999c-acf06a302124" providerId="AD" clId="Web-{7A784AF3-43F2-C337-C800-C3C31B270E37}" dt="2024-03-27T09:39:28.130" v="462" actId="20577"/>
          <ac:spMkLst>
            <pc:docMk/>
            <pc:sldMk cId="479543611" sldId="345"/>
            <ac:spMk id="2" creationId="{14C4C6A1-91C7-1868-1FC0-B4D28AD10A30}"/>
          </ac:spMkLst>
        </pc:spChg>
      </pc:sldChg>
      <pc:sldChg chg="modSp add ord replId">
        <pc:chgData name="Frédéric-Moreau, Mathilde" userId="S::mfrederic-moreau@un.admr.org::063a7e66-2e28-4bb7-999c-acf06a302124" providerId="AD" clId="Web-{7A784AF3-43F2-C337-C800-C3C31B270E37}" dt="2024-03-27T10:17:31.787" v="887" actId="20577"/>
        <pc:sldMkLst>
          <pc:docMk/>
          <pc:sldMk cId="1707854068" sldId="346"/>
        </pc:sldMkLst>
        <pc:spChg chg="mod">
          <ac:chgData name="Frédéric-Moreau, Mathilde" userId="S::mfrederic-moreau@un.admr.org::063a7e66-2e28-4bb7-999c-acf06a302124" providerId="AD" clId="Web-{7A784AF3-43F2-C337-C800-C3C31B270E37}" dt="2024-03-27T10:17:31.787" v="887" actId="20577"/>
          <ac:spMkLst>
            <pc:docMk/>
            <pc:sldMk cId="1707854068" sldId="346"/>
            <ac:spMk id="2" creationId="{14C4C6A1-91C7-1868-1FC0-B4D28AD10A30}"/>
          </ac:spMkLst>
        </pc:spChg>
      </pc:sldChg>
      <pc:sldChg chg="modSp add replId">
        <pc:chgData name="Frédéric-Moreau, Mathilde" userId="S::mfrederic-moreau@un.admr.org::063a7e66-2e28-4bb7-999c-acf06a302124" providerId="AD" clId="Web-{7A784AF3-43F2-C337-C800-C3C31B270E37}" dt="2024-03-27T10:20:39.490" v="926" actId="20577"/>
        <pc:sldMkLst>
          <pc:docMk/>
          <pc:sldMk cId="3961137198" sldId="347"/>
        </pc:sldMkLst>
        <pc:spChg chg="mod">
          <ac:chgData name="Frédéric-Moreau, Mathilde" userId="S::mfrederic-moreau@un.admr.org::063a7e66-2e28-4bb7-999c-acf06a302124" providerId="AD" clId="Web-{7A784AF3-43F2-C337-C800-C3C31B270E37}" dt="2024-03-27T10:20:39.490" v="926" actId="20577"/>
          <ac:spMkLst>
            <pc:docMk/>
            <pc:sldMk cId="3961137198" sldId="347"/>
            <ac:spMk id="2" creationId="{8F9E83FB-D5C4-2EB2-8F42-1537EF1E4AD4}"/>
          </ac:spMkLst>
        </pc:spChg>
      </pc:sldChg>
      <pc:sldChg chg="modSp add ord replId">
        <pc:chgData name="Frédéric-Moreau, Mathilde" userId="S::mfrederic-moreau@un.admr.org::063a7e66-2e28-4bb7-999c-acf06a302124" providerId="AD" clId="Web-{7A784AF3-43F2-C337-C800-C3C31B270E37}" dt="2024-03-27T10:30:13.646" v="1021" actId="20577"/>
        <pc:sldMkLst>
          <pc:docMk/>
          <pc:sldMk cId="762079160" sldId="348"/>
        </pc:sldMkLst>
        <pc:spChg chg="mod">
          <ac:chgData name="Frédéric-Moreau, Mathilde" userId="S::mfrederic-moreau@un.admr.org::063a7e66-2e28-4bb7-999c-acf06a302124" providerId="AD" clId="Web-{7A784AF3-43F2-C337-C800-C3C31B270E37}" dt="2024-03-27T10:30:13.646" v="1021" actId="20577"/>
          <ac:spMkLst>
            <pc:docMk/>
            <pc:sldMk cId="762079160" sldId="348"/>
            <ac:spMk id="2" creationId="{14C4C6A1-91C7-1868-1FC0-B4D28AD10A30}"/>
          </ac:spMkLst>
        </pc:spChg>
      </pc:sldChg>
      <pc:sldChg chg="new del">
        <pc:chgData name="Frédéric-Moreau, Mathilde" userId="S::mfrederic-moreau@un.admr.org::063a7e66-2e28-4bb7-999c-acf06a302124" providerId="AD" clId="Web-{7A784AF3-43F2-C337-C800-C3C31B270E37}" dt="2024-03-27T10:47:25.912" v="1067"/>
        <pc:sldMkLst>
          <pc:docMk/>
          <pc:sldMk cId="199463274" sldId="349"/>
        </pc:sldMkLst>
      </pc:sldChg>
      <pc:sldChg chg="addSp delSp modSp add del replId">
        <pc:chgData name="Frédéric-Moreau, Mathilde" userId="S::mfrederic-moreau@un.admr.org::063a7e66-2e28-4bb7-999c-acf06a302124" providerId="AD" clId="Web-{7A784AF3-43F2-C337-C800-C3C31B270E37}" dt="2024-03-27T11:16:52.662" v="1386"/>
        <pc:sldMkLst>
          <pc:docMk/>
          <pc:sldMk cId="343973703" sldId="349"/>
        </pc:sldMkLst>
        <pc:spChg chg="mod">
          <ac:chgData name="Frédéric-Moreau, Mathilde" userId="S::mfrederic-moreau@un.admr.org::063a7e66-2e28-4bb7-999c-acf06a302124" providerId="AD" clId="Web-{7A784AF3-43F2-C337-C800-C3C31B270E37}" dt="2024-03-27T11:14:09.209" v="1342" actId="14100"/>
          <ac:spMkLst>
            <pc:docMk/>
            <pc:sldMk cId="343973703" sldId="349"/>
            <ac:spMk id="3" creationId="{303496E4-6664-99FE-0DCA-9B872FCAE128}"/>
          </ac:spMkLst>
        </pc:spChg>
        <pc:spChg chg="add">
          <ac:chgData name="Frédéric-Moreau, Mathilde" userId="S::mfrederic-moreau@un.admr.org::063a7e66-2e28-4bb7-999c-acf06a302124" providerId="AD" clId="Web-{7A784AF3-43F2-C337-C800-C3C31B270E37}" dt="2024-03-27T11:14:26.756" v="1343"/>
          <ac:spMkLst>
            <pc:docMk/>
            <pc:sldMk cId="343973703" sldId="349"/>
            <ac:spMk id="10" creationId="{B925EAF6-EFD1-50BD-3B62-06E97F6FE1DD}"/>
          </ac:spMkLst>
        </pc:spChg>
        <pc:graphicFrameChg chg="add del mod modGraphic">
          <ac:chgData name="Frédéric-Moreau, Mathilde" userId="S::mfrederic-moreau@un.admr.org::063a7e66-2e28-4bb7-999c-acf06a302124" providerId="AD" clId="Web-{7A784AF3-43F2-C337-C800-C3C31B270E37}" dt="2024-03-27T11:00:09.021" v="1170"/>
          <ac:graphicFrameMkLst>
            <pc:docMk/>
            <pc:sldMk cId="343973703" sldId="349"/>
            <ac:graphicFrameMk id="6" creationId="{348CADA4-E4EB-5426-5B48-721F6D5F5CB2}"/>
          </ac:graphicFrameMkLst>
        </pc:graphicFrameChg>
        <pc:graphicFrameChg chg="add mod modGraphic">
          <ac:chgData name="Frédéric-Moreau, Mathilde" userId="S::mfrederic-moreau@un.admr.org::063a7e66-2e28-4bb7-999c-acf06a302124" providerId="AD" clId="Web-{7A784AF3-43F2-C337-C800-C3C31B270E37}" dt="2024-03-27T11:01:29.053" v="1185" actId="1076"/>
          <ac:graphicFrameMkLst>
            <pc:docMk/>
            <pc:sldMk cId="343973703" sldId="349"/>
            <ac:graphicFrameMk id="8" creationId="{1E743BF0-7907-89F7-CB21-3F79544F5F48}"/>
          </ac:graphicFrameMkLst>
        </pc:graphicFrameChg>
        <pc:picChg chg="del">
          <ac:chgData name="Frédéric-Moreau, Mathilde" userId="S::mfrederic-moreau@un.admr.org::063a7e66-2e28-4bb7-999c-acf06a302124" providerId="AD" clId="Web-{7A784AF3-43F2-C337-C800-C3C31B270E37}" dt="2024-03-27T10:59:43.146" v="1156"/>
          <ac:picMkLst>
            <pc:docMk/>
            <pc:sldMk cId="343973703" sldId="349"/>
            <ac:picMk id="4" creationId="{057EF5AE-5B9C-766B-4C50-92A56AFC33F6}"/>
          </ac:picMkLst>
        </pc:picChg>
      </pc:sldChg>
      <pc:sldChg chg="addSp delSp modSp add del replId">
        <pc:chgData name="Frédéric-Moreau, Mathilde" userId="S::mfrederic-moreau@un.admr.org::063a7e66-2e28-4bb7-999c-acf06a302124" providerId="AD" clId="Web-{7A784AF3-43F2-C337-C800-C3C31B270E37}" dt="2024-03-27T11:18:02.318" v="1408"/>
        <pc:sldMkLst>
          <pc:docMk/>
          <pc:sldMk cId="714378930" sldId="350"/>
        </pc:sldMkLst>
        <pc:spChg chg="mod">
          <ac:chgData name="Frédéric-Moreau, Mathilde" userId="S::mfrederic-moreau@un.admr.org::063a7e66-2e28-4bb7-999c-acf06a302124" providerId="AD" clId="Web-{7A784AF3-43F2-C337-C800-C3C31B270E37}" dt="2024-03-27T11:13:56.178" v="1341" actId="20577"/>
          <ac:spMkLst>
            <pc:docMk/>
            <pc:sldMk cId="714378930" sldId="350"/>
            <ac:spMk id="3" creationId="{303496E4-6664-99FE-0DCA-9B872FCAE128}"/>
          </ac:spMkLst>
        </pc:spChg>
        <pc:graphicFrameChg chg="add del mod modGraphic">
          <ac:chgData name="Frédéric-Moreau, Mathilde" userId="S::mfrederic-moreau@un.admr.org::063a7e66-2e28-4bb7-999c-acf06a302124" providerId="AD" clId="Web-{7A784AF3-43F2-C337-C800-C3C31B270E37}" dt="2024-03-27T11:04:37.756" v="1198"/>
          <ac:graphicFrameMkLst>
            <pc:docMk/>
            <pc:sldMk cId="714378930" sldId="350"/>
            <ac:graphicFrameMk id="5" creationId="{9D6338FD-2FE4-60B9-3F29-EF4F623C1A8F}"/>
          </ac:graphicFrameMkLst>
        </pc:graphicFrameChg>
        <pc:graphicFrameChg chg="add del mod modGraphic">
          <ac:chgData name="Frédéric-Moreau, Mathilde" userId="S::mfrederic-moreau@un.admr.org::063a7e66-2e28-4bb7-999c-acf06a302124" providerId="AD" clId="Web-{7A784AF3-43F2-C337-C800-C3C31B270E37}" dt="2024-03-27T11:05:14.834" v="1206"/>
          <ac:graphicFrameMkLst>
            <pc:docMk/>
            <pc:sldMk cId="714378930" sldId="350"/>
            <ac:graphicFrameMk id="7" creationId="{69978910-30C2-8B63-7F9A-D4D702D3132B}"/>
          </ac:graphicFrameMkLst>
        </pc:graphicFrameChg>
        <pc:graphicFrameChg chg="del">
          <ac:chgData name="Frédéric-Moreau, Mathilde" userId="S::mfrederic-moreau@un.admr.org::063a7e66-2e28-4bb7-999c-acf06a302124" providerId="AD" clId="Web-{7A784AF3-43F2-C337-C800-C3C31B270E37}" dt="2024-03-27T11:02:30.256" v="1187"/>
          <ac:graphicFrameMkLst>
            <pc:docMk/>
            <pc:sldMk cId="714378930" sldId="350"/>
            <ac:graphicFrameMk id="8" creationId="{1E743BF0-7907-89F7-CB21-3F79544F5F48}"/>
          </ac:graphicFrameMkLst>
        </pc:graphicFrameChg>
        <pc:graphicFrameChg chg="add del mod modGraphic">
          <ac:chgData name="Frédéric-Moreau, Mathilde" userId="S::mfrederic-moreau@un.admr.org::063a7e66-2e28-4bb7-999c-acf06a302124" providerId="AD" clId="Web-{7A784AF3-43F2-C337-C800-C3C31B270E37}" dt="2024-03-27T11:11:40.599" v="1210"/>
          <ac:graphicFrameMkLst>
            <pc:docMk/>
            <pc:sldMk cId="714378930" sldId="350"/>
            <ac:graphicFrameMk id="10" creationId="{68EE86C7-9146-35BE-6BA8-36E653DCD808}"/>
          </ac:graphicFrameMkLst>
        </pc:graphicFrameChg>
        <pc:graphicFrameChg chg="add del mod modGraphic">
          <ac:chgData name="Frédéric-Moreau, Mathilde" userId="S::mfrederic-moreau@un.admr.org::063a7e66-2e28-4bb7-999c-acf06a302124" providerId="AD" clId="Web-{7A784AF3-43F2-C337-C800-C3C31B270E37}" dt="2024-03-27T11:17:37.303" v="1406"/>
          <ac:graphicFrameMkLst>
            <pc:docMk/>
            <pc:sldMk cId="714378930" sldId="350"/>
            <ac:graphicFrameMk id="12" creationId="{39B6CC54-DAB5-C7AA-11E6-929AC12D49FD}"/>
          </ac:graphicFrameMkLst>
        </pc:graphicFrameChg>
      </pc:sldChg>
      <pc:sldChg chg="new del mod setBg">
        <pc:chgData name="Frédéric-Moreau, Mathilde" userId="S::mfrederic-moreau@un.admr.org::063a7e66-2e28-4bb7-999c-acf06a302124" providerId="AD" clId="Web-{7A784AF3-43F2-C337-C800-C3C31B270E37}" dt="2024-03-27T10:47:27.740" v="1068"/>
        <pc:sldMkLst>
          <pc:docMk/>
          <pc:sldMk cId="3552500235" sldId="350"/>
        </pc:sldMkLst>
      </pc:sldChg>
      <pc:sldChg chg="new del">
        <pc:chgData name="Frédéric-Moreau, Mathilde" userId="S::mfrederic-moreau@un.admr.org::063a7e66-2e28-4bb7-999c-acf06a302124" providerId="AD" clId="Web-{7A784AF3-43F2-C337-C800-C3C31B270E37}" dt="2024-03-27T10:48:27.428" v="1073"/>
        <pc:sldMkLst>
          <pc:docMk/>
          <pc:sldMk cId="379588649" sldId="351"/>
        </pc:sldMkLst>
      </pc:sldChg>
      <pc:sldChg chg="addSp delSp modSp add ord replId">
        <pc:chgData name="Frédéric-Moreau, Mathilde" userId="S::mfrederic-moreau@un.admr.org::063a7e66-2e28-4bb7-999c-acf06a302124" providerId="AD" clId="Web-{7A784AF3-43F2-C337-C800-C3C31B270E37}" dt="2024-03-27T11:16:44.662" v="1385" actId="1076"/>
        <pc:sldMkLst>
          <pc:docMk/>
          <pc:sldMk cId="2743728186" sldId="351"/>
        </pc:sldMkLst>
        <pc:spChg chg="del">
          <ac:chgData name="Frédéric-Moreau, Mathilde" userId="S::mfrederic-moreau@un.admr.org::063a7e66-2e28-4bb7-999c-acf06a302124" providerId="AD" clId="Web-{7A784AF3-43F2-C337-C800-C3C31B270E37}" dt="2024-03-27T11:15:50.896" v="1377"/>
          <ac:spMkLst>
            <pc:docMk/>
            <pc:sldMk cId="2743728186" sldId="351"/>
            <ac:spMk id="2" creationId="{8F9E83FB-D5C4-2EB2-8F42-1537EF1E4AD4}"/>
          </ac:spMkLst>
        </pc:spChg>
        <pc:spChg chg="mod">
          <ac:chgData name="Frédéric-Moreau, Mathilde" userId="S::mfrederic-moreau@un.admr.org::063a7e66-2e28-4bb7-999c-acf06a302124" providerId="AD" clId="Web-{7A784AF3-43F2-C337-C800-C3C31B270E37}" dt="2024-03-27T11:14:54.349" v="1347" actId="20577"/>
          <ac:spMkLst>
            <pc:docMk/>
            <pc:sldMk cId="2743728186" sldId="351"/>
            <ac:spMk id="3" creationId="{303496E4-6664-99FE-0DCA-9B872FCAE128}"/>
          </ac:spMkLst>
        </pc:spChg>
        <pc:spChg chg="mod">
          <ac:chgData name="Frédéric-Moreau, Mathilde" userId="S::mfrederic-moreau@un.admr.org::063a7e66-2e28-4bb7-999c-acf06a302124" providerId="AD" clId="Web-{7A784AF3-43F2-C337-C800-C3C31B270E37}" dt="2024-03-27T11:15:47.615" v="1376" actId="20577"/>
          <ac:spMkLst>
            <pc:docMk/>
            <pc:sldMk cId="2743728186" sldId="351"/>
            <ac:spMk id="4" creationId="{9CAD678B-0EA2-28E5-13A8-B8799D5FA43F}"/>
          </ac:spMkLst>
        </pc:spChg>
        <pc:spChg chg="add del mod">
          <ac:chgData name="Frédéric-Moreau, Mathilde" userId="S::mfrederic-moreau@un.admr.org::063a7e66-2e28-4bb7-999c-acf06a302124" providerId="AD" clId="Web-{7A784AF3-43F2-C337-C800-C3C31B270E37}" dt="2024-03-27T11:16:06.428" v="1379"/>
          <ac:spMkLst>
            <pc:docMk/>
            <pc:sldMk cId="2743728186" sldId="351"/>
            <ac:spMk id="6" creationId="{79736731-07DF-C65B-5A31-26468597A57E}"/>
          </ac:spMkLst>
        </pc:spChg>
        <pc:graphicFrameChg chg="add mod modGraphic">
          <ac:chgData name="Frédéric-Moreau, Mathilde" userId="S::mfrederic-moreau@un.admr.org::063a7e66-2e28-4bb7-999c-acf06a302124" providerId="AD" clId="Web-{7A784AF3-43F2-C337-C800-C3C31B270E37}" dt="2024-03-27T11:16:44.662" v="1385" actId="1076"/>
          <ac:graphicFrameMkLst>
            <pc:docMk/>
            <pc:sldMk cId="2743728186" sldId="351"/>
            <ac:graphicFrameMk id="8" creationId="{4982E0D7-9D40-0823-5DEA-33561E993265}"/>
          </ac:graphicFrameMkLst>
        </pc:graphicFrameChg>
      </pc:sldChg>
      <pc:sldChg chg="new del">
        <pc:chgData name="Frédéric-Moreau, Mathilde" userId="S::mfrederic-moreau@un.admr.org::063a7e66-2e28-4bb7-999c-acf06a302124" providerId="AD" clId="Web-{7A784AF3-43F2-C337-C800-C3C31B270E37}" dt="2024-03-27T10:47:21.506" v="1065"/>
        <pc:sldMkLst>
          <pc:docMk/>
          <pc:sldMk cId="1933127627" sldId="352"/>
        </pc:sldMkLst>
      </pc:sldChg>
      <pc:sldChg chg="addSp delSp modSp add replId">
        <pc:chgData name="Frédéric-Moreau, Mathilde" userId="S::mfrederic-moreau@un.admr.org::063a7e66-2e28-4bb7-999c-acf06a302124" providerId="AD" clId="Web-{7A784AF3-43F2-C337-C800-C3C31B270E37}" dt="2024-03-27T11:17:46.131" v="1407"/>
        <pc:sldMkLst>
          <pc:docMk/>
          <pc:sldMk cId="3549770695" sldId="352"/>
        </pc:sldMkLst>
        <pc:spChg chg="mod">
          <ac:chgData name="Frédéric-Moreau, Mathilde" userId="S::mfrederic-moreau@un.admr.org::063a7e66-2e28-4bb7-999c-acf06a302124" providerId="AD" clId="Web-{7A784AF3-43F2-C337-C800-C3C31B270E37}" dt="2024-03-27T11:17:22.099" v="1401" actId="20577"/>
          <ac:spMkLst>
            <pc:docMk/>
            <pc:sldMk cId="3549770695" sldId="352"/>
            <ac:spMk id="4" creationId="{9CAD678B-0EA2-28E5-13A8-B8799D5FA43F}"/>
          </ac:spMkLst>
        </pc:spChg>
        <pc:graphicFrameChg chg="add">
          <ac:chgData name="Frédéric-Moreau, Mathilde" userId="S::mfrederic-moreau@un.admr.org::063a7e66-2e28-4bb7-999c-acf06a302124" providerId="AD" clId="Web-{7A784AF3-43F2-C337-C800-C3C31B270E37}" dt="2024-03-27T11:17:46.131" v="1407"/>
          <ac:graphicFrameMkLst>
            <pc:docMk/>
            <pc:sldMk cId="3549770695" sldId="352"/>
            <ac:graphicFrameMk id="5" creationId="{2B628B6B-EE1D-BD19-EB9F-B2CE7166F88F}"/>
          </ac:graphicFrameMkLst>
        </pc:graphicFrameChg>
        <pc:graphicFrameChg chg="del mod modGraphic">
          <ac:chgData name="Frédéric-Moreau, Mathilde" userId="S::mfrederic-moreau@un.admr.org::063a7e66-2e28-4bb7-999c-acf06a302124" providerId="AD" clId="Web-{7A784AF3-43F2-C337-C800-C3C31B270E37}" dt="2024-03-27T11:17:28.928" v="1404"/>
          <ac:graphicFrameMkLst>
            <pc:docMk/>
            <pc:sldMk cId="3549770695" sldId="352"/>
            <ac:graphicFrameMk id="8" creationId="{4982E0D7-9D40-0823-5DEA-33561E993265}"/>
          </ac:graphicFrameMkLst>
        </pc:graphicFrameChg>
      </pc:sldChg>
      <pc:sldChg chg="new del">
        <pc:chgData name="Frédéric-Moreau, Mathilde" userId="S::mfrederic-moreau@un.admr.org::063a7e66-2e28-4bb7-999c-acf06a302124" providerId="AD" clId="Web-{7A784AF3-43F2-C337-C800-C3C31B270E37}" dt="2024-03-27T10:47:23.521" v="1066"/>
        <pc:sldMkLst>
          <pc:docMk/>
          <pc:sldMk cId="147611131" sldId="353"/>
        </pc:sldMkLst>
      </pc:sldChg>
    </pc:docChg>
  </pc:docChgLst>
  <pc:docChgLst>
    <pc:chgData name="Frédéric-Moreau, Mathilde" userId="S::mfrederic-moreau@un.admr.org::063a7e66-2e28-4bb7-999c-acf06a302124" providerId="AD" clId="Web-{5D365762-B6F5-544C-4B38-DB6BAF45319E}"/>
    <pc:docChg chg="modSld">
      <pc:chgData name="Frédéric-Moreau, Mathilde" userId="S::mfrederic-moreau@un.admr.org::063a7e66-2e28-4bb7-999c-acf06a302124" providerId="AD" clId="Web-{5D365762-B6F5-544C-4B38-DB6BAF45319E}" dt="2024-03-27T14:35:27.177" v="21" actId="20577"/>
      <pc:docMkLst>
        <pc:docMk/>
      </pc:docMkLst>
      <pc:sldChg chg="modSp">
        <pc:chgData name="Frédéric-Moreau, Mathilde" userId="S::mfrederic-moreau@un.admr.org::063a7e66-2e28-4bb7-999c-acf06a302124" providerId="AD" clId="Web-{5D365762-B6F5-544C-4B38-DB6BAF45319E}" dt="2024-03-27T14:35:27.177" v="21" actId="20577"/>
        <pc:sldMkLst>
          <pc:docMk/>
          <pc:sldMk cId="1985306812" sldId="322"/>
        </pc:sldMkLst>
        <pc:spChg chg="mod">
          <ac:chgData name="Frédéric-Moreau, Mathilde" userId="S::mfrederic-moreau@un.admr.org::063a7e66-2e28-4bb7-999c-acf06a302124" providerId="AD" clId="Web-{5D365762-B6F5-544C-4B38-DB6BAF45319E}" dt="2024-03-27T14:35:27.177" v="21" actId="20577"/>
          <ac:spMkLst>
            <pc:docMk/>
            <pc:sldMk cId="1985306812" sldId="322"/>
            <ac:spMk id="7" creationId="{D8FD9BA8-C565-7720-6BEF-361321806032}"/>
          </ac:spMkLst>
        </pc:spChg>
      </pc:sldChg>
      <pc:sldChg chg="modSp">
        <pc:chgData name="Frédéric-Moreau, Mathilde" userId="S::mfrederic-moreau@un.admr.org::063a7e66-2e28-4bb7-999c-acf06a302124" providerId="AD" clId="Web-{5D365762-B6F5-544C-4B38-DB6BAF45319E}" dt="2024-03-27T14:35:26.506" v="12" actId="20577"/>
        <pc:sldMkLst>
          <pc:docMk/>
          <pc:sldMk cId="3836888473" sldId="330"/>
        </pc:sldMkLst>
        <pc:spChg chg="mod">
          <ac:chgData name="Frédéric-Moreau, Mathilde" userId="S::mfrederic-moreau@un.admr.org::063a7e66-2e28-4bb7-999c-acf06a302124" providerId="AD" clId="Web-{5D365762-B6F5-544C-4B38-DB6BAF45319E}" dt="2024-03-27T14:35:26.506" v="12" actId="20577"/>
          <ac:spMkLst>
            <pc:docMk/>
            <pc:sldMk cId="3836888473" sldId="330"/>
            <ac:spMk id="3" creationId="{303496E4-6664-99FE-0DCA-9B872FCAE128}"/>
          </ac:spMkLst>
        </pc:spChg>
      </pc:sldChg>
      <pc:sldChg chg="modSp modCm">
        <pc:chgData name="Frédéric-Moreau, Mathilde" userId="S::mfrederic-moreau@un.admr.org::063a7e66-2e28-4bb7-999c-acf06a302124" providerId="AD" clId="Web-{5D365762-B6F5-544C-4B38-DB6BAF45319E}" dt="2024-03-27T14:25:48.184" v="9" actId="20577"/>
        <pc:sldMkLst>
          <pc:docMk/>
          <pc:sldMk cId="4000358413" sldId="338"/>
        </pc:sldMkLst>
        <pc:spChg chg="mod">
          <ac:chgData name="Frédéric-Moreau, Mathilde" userId="S::mfrederic-moreau@un.admr.org::063a7e66-2e28-4bb7-999c-acf06a302124" providerId="AD" clId="Web-{5D365762-B6F5-544C-4B38-DB6BAF45319E}" dt="2024-03-27T14:25:48.184" v="9" actId="20577"/>
          <ac:spMkLst>
            <pc:docMk/>
            <pc:sldMk cId="4000358413" sldId="338"/>
            <ac:spMk id="2" creationId="{8F9E83FB-D5C4-2EB2-8F42-1537EF1E4AD4}"/>
          </ac:spMkLst>
        </pc:spChg>
        <pc:extLst>
          <p:ext xmlns:p="http://schemas.openxmlformats.org/presentationml/2006/main" uri="{D6D511B9-2390-475A-947B-AFAB55BFBCF1}">
            <pc226:cmChg xmlns:pc226="http://schemas.microsoft.com/office/powerpoint/2022/06/main/command" chg="mod">
              <pc226:chgData name="Frédéric-Moreau, Mathilde" userId="S::mfrederic-moreau@un.admr.org::063a7e66-2e28-4bb7-999c-acf06a302124" providerId="AD" clId="Web-{5D365762-B6F5-544C-4B38-DB6BAF45319E}" dt="2024-03-27T14:25:42.263" v="8"/>
              <pc2:cmMkLst xmlns:pc2="http://schemas.microsoft.com/office/powerpoint/2019/9/main/command">
                <pc:docMk/>
                <pc:sldMk cId="4000358413" sldId="338"/>
                <pc2:cmMk id="{5208FF60-B3F0-47CD-8B9F-00F26C4246D8}"/>
              </pc2:cmMkLst>
              <pc226:cmRplyChg chg="add">
                <pc226:chgData name="Frédéric-Moreau, Mathilde" userId="S::mfrederic-moreau@un.admr.org::063a7e66-2e28-4bb7-999c-acf06a302124" providerId="AD" clId="Web-{5D365762-B6F5-544C-4B38-DB6BAF45319E}" dt="2024-03-27T14:25:42.263" v="8"/>
                <pc2:cmRplyMkLst xmlns:pc2="http://schemas.microsoft.com/office/powerpoint/2019/9/main/command">
                  <pc:docMk/>
                  <pc:sldMk cId="4000358413" sldId="338"/>
                  <pc2:cmMk id="{5208FF60-B3F0-47CD-8B9F-00F26C4246D8}"/>
                  <pc2:cmRplyMk id="{7E154E28-F484-41E5-9F0A-2F57FEB065FB}"/>
                </pc2:cmRplyMkLst>
              </pc226:cmRplyChg>
              <pc226:cmRplyChg chg="mod modRxn">
                <pc226:chgData name="Frédéric-Moreau, Mathilde" userId="S::mfrederic-moreau@un.admr.org::063a7e66-2e28-4bb7-999c-acf06a302124" providerId="AD" clId="Web-{5D365762-B6F5-544C-4B38-DB6BAF45319E}" dt="2024-03-27T14:24:27.574" v="7"/>
                <pc2:cmRplyMkLst xmlns:pc2="http://schemas.microsoft.com/office/powerpoint/2019/9/main/command">
                  <pc:docMk/>
                  <pc:sldMk cId="4000358413" sldId="338"/>
                  <pc2:cmMk id="{5208FF60-B3F0-47CD-8B9F-00F26C4246D8}"/>
                  <pc2:cmRplyMk id="{0C32E7FD-19E3-42A0-90EE-C9A11692B447}"/>
                </pc2:cmRplyMkLst>
              </pc226:cmRplyChg>
            </pc226:cmChg>
          </p:ext>
        </pc:extLst>
      </pc:sldChg>
      <pc:sldChg chg="modSp">
        <pc:chgData name="Frédéric-Moreau, Mathilde" userId="S::mfrederic-moreau@un.admr.org::063a7e66-2e28-4bb7-999c-acf06a302124" providerId="AD" clId="Web-{5D365762-B6F5-544C-4B38-DB6BAF45319E}" dt="2024-03-27T14:35:27.037" v="19" actId="20577"/>
        <pc:sldMkLst>
          <pc:docMk/>
          <pc:sldMk cId="1707854068" sldId="346"/>
        </pc:sldMkLst>
        <pc:spChg chg="mod">
          <ac:chgData name="Frédéric-Moreau, Mathilde" userId="S::mfrederic-moreau@un.admr.org::063a7e66-2e28-4bb7-999c-acf06a302124" providerId="AD" clId="Web-{5D365762-B6F5-544C-4B38-DB6BAF45319E}" dt="2024-03-27T14:35:27.037" v="19" actId="20577"/>
          <ac:spMkLst>
            <pc:docMk/>
            <pc:sldMk cId="1707854068" sldId="346"/>
            <ac:spMk id="2" creationId="{14C4C6A1-91C7-1868-1FC0-B4D28AD10A30}"/>
          </ac:spMkLst>
        </pc:spChg>
      </pc:sldChg>
      <pc:sldChg chg="modSp">
        <pc:chgData name="Frédéric-Moreau, Mathilde" userId="S::mfrederic-moreau@un.admr.org::063a7e66-2e28-4bb7-999c-acf06a302124" providerId="AD" clId="Web-{5D365762-B6F5-544C-4B38-DB6BAF45319E}" dt="2024-03-27T14:35:26.974" v="17" actId="14100"/>
        <pc:sldMkLst>
          <pc:docMk/>
          <pc:sldMk cId="762079160" sldId="348"/>
        </pc:sldMkLst>
        <pc:spChg chg="mod">
          <ac:chgData name="Frédéric-Moreau, Mathilde" userId="S::mfrederic-moreau@un.admr.org::063a7e66-2e28-4bb7-999c-acf06a302124" providerId="AD" clId="Web-{5D365762-B6F5-544C-4B38-DB6BAF45319E}" dt="2024-03-27T14:35:26.974" v="17" actId="14100"/>
          <ac:spMkLst>
            <pc:docMk/>
            <pc:sldMk cId="762079160" sldId="348"/>
            <ac:spMk id="2" creationId="{14C4C6A1-91C7-1868-1FC0-B4D28AD10A30}"/>
          </ac:spMkLst>
        </pc:spChg>
      </pc:sldChg>
    </pc:docChg>
  </pc:docChgLst>
  <pc:docChgLst>
    <pc:chgData name="Frédéric-Moreau, Mathilde" userId="S::mfrederic-moreau@un.admr.org::063a7e66-2e28-4bb7-999c-acf06a302124" providerId="AD" clId="Web-{6E8218D1-546E-0370-3879-F3210756522E}"/>
    <pc:docChg chg="modSld">
      <pc:chgData name="Frédéric-Moreau, Mathilde" userId="S::mfrederic-moreau@un.admr.org::063a7e66-2e28-4bb7-999c-acf06a302124" providerId="AD" clId="Web-{6E8218D1-546E-0370-3879-F3210756522E}" dt="2024-03-27T11:30:58.881" v="81" actId="20577"/>
      <pc:docMkLst>
        <pc:docMk/>
      </pc:docMkLst>
      <pc:sldChg chg="modSp">
        <pc:chgData name="Frédéric-Moreau, Mathilde" userId="S::mfrederic-moreau@un.admr.org::063a7e66-2e28-4bb7-999c-acf06a302124" providerId="AD" clId="Web-{6E8218D1-546E-0370-3879-F3210756522E}" dt="2024-03-27T11:27:27.891" v="3" actId="20577"/>
        <pc:sldMkLst>
          <pc:docMk/>
          <pc:sldMk cId="2931693527" sldId="305"/>
        </pc:sldMkLst>
        <pc:spChg chg="mod">
          <ac:chgData name="Frédéric-Moreau, Mathilde" userId="S::mfrederic-moreau@un.admr.org::063a7e66-2e28-4bb7-999c-acf06a302124" providerId="AD" clId="Web-{6E8218D1-546E-0370-3879-F3210756522E}" dt="2024-03-27T11:27:27.891" v="3" actId="20577"/>
          <ac:spMkLst>
            <pc:docMk/>
            <pc:sldMk cId="2931693527" sldId="305"/>
            <ac:spMk id="5" creationId="{EB257AC6-6432-86FB-3886-A298B3E62CEF}"/>
          </ac:spMkLst>
        </pc:spChg>
      </pc:sldChg>
      <pc:sldChg chg="modSp">
        <pc:chgData name="Frédéric-Moreau, Mathilde" userId="S::mfrederic-moreau@un.admr.org::063a7e66-2e28-4bb7-999c-acf06a302124" providerId="AD" clId="Web-{6E8218D1-546E-0370-3879-F3210756522E}" dt="2024-03-27T11:27:42.360" v="21" actId="20577"/>
        <pc:sldMkLst>
          <pc:docMk/>
          <pc:sldMk cId="1985306812" sldId="322"/>
        </pc:sldMkLst>
        <pc:spChg chg="mod">
          <ac:chgData name="Frédéric-Moreau, Mathilde" userId="S::mfrederic-moreau@un.admr.org::063a7e66-2e28-4bb7-999c-acf06a302124" providerId="AD" clId="Web-{6E8218D1-546E-0370-3879-F3210756522E}" dt="2024-03-27T11:27:42.360" v="21" actId="20577"/>
          <ac:spMkLst>
            <pc:docMk/>
            <pc:sldMk cId="1985306812" sldId="322"/>
            <ac:spMk id="7" creationId="{D8FD9BA8-C565-7720-6BEF-361321806032}"/>
          </ac:spMkLst>
        </pc:spChg>
      </pc:sldChg>
      <pc:sldChg chg="modSp">
        <pc:chgData name="Frédéric-Moreau, Mathilde" userId="S::mfrederic-moreau@un.admr.org::063a7e66-2e28-4bb7-999c-acf06a302124" providerId="AD" clId="Web-{6E8218D1-546E-0370-3879-F3210756522E}" dt="2024-03-27T11:30:58.881" v="81" actId="20577"/>
        <pc:sldMkLst>
          <pc:docMk/>
          <pc:sldMk cId="3290951126" sldId="336"/>
        </pc:sldMkLst>
        <pc:spChg chg="mod">
          <ac:chgData name="Frédéric-Moreau, Mathilde" userId="S::mfrederic-moreau@un.admr.org::063a7e66-2e28-4bb7-999c-acf06a302124" providerId="AD" clId="Web-{6E8218D1-546E-0370-3879-F3210756522E}" dt="2024-03-27T11:30:58.881" v="81" actId="20577"/>
          <ac:spMkLst>
            <pc:docMk/>
            <pc:sldMk cId="3290951126" sldId="336"/>
            <ac:spMk id="2" creationId="{8F9E83FB-D5C4-2EB2-8F42-1537EF1E4AD4}"/>
          </ac:spMkLst>
        </pc:spChg>
      </pc:sldChg>
      <pc:sldChg chg="modSp">
        <pc:chgData name="Frédéric-Moreau, Mathilde" userId="S::mfrederic-moreau@un.admr.org::063a7e66-2e28-4bb7-999c-acf06a302124" providerId="AD" clId="Web-{6E8218D1-546E-0370-3879-F3210756522E}" dt="2024-03-27T11:29:59.083" v="60" actId="20577"/>
        <pc:sldMkLst>
          <pc:docMk/>
          <pc:sldMk cId="3961137198" sldId="347"/>
        </pc:sldMkLst>
        <pc:spChg chg="mod">
          <ac:chgData name="Frédéric-Moreau, Mathilde" userId="S::mfrederic-moreau@un.admr.org::063a7e66-2e28-4bb7-999c-acf06a302124" providerId="AD" clId="Web-{6E8218D1-546E-0370-3879-F3210756522E}" dt="2024-03-27T11:29:59.083" v="60" actId="20577"/>
          <ac:spMkLst>
            <pc:docMk/>
            <pc:sldMk cId="3961137198" sldId="347"/>
            <ac:spMk id="2" creationId="{8F9E83FB-D5C4-2EB2-8F42-1537EF1E4AD4}"/>
          </ac:spMkLst>
        </pc:spChg>
      </pc:sldChg>
    </pc:docChg>
  </pc:docChgLst>
  <pc:docChgLst>
    <pc:chgData name="Habert, Bernard" userId="S::bhabert@un.admr.org::f5f6b4a9-8d25-4173-9329-de3e14d31fa9" providerId="AD" clId="Web-{91C45DBF-5822-F291-7E2D-56EF56FCDE4E}"/>
    <pc:docChg chg="">
      <pc:chgData name="Habert, Bernard" userId="S::bhabert@un.admr.org::f5f6b4a9-8d25-4173-9329-de3e14d31fa9" providerId="AD" clId="Web-{91C45DBF-5822-F291-7E2D-56EF56FCDE4E}" dt="2024-03-27T14:15:05.780" v="0"/>
      <pc:docMkLst>
        <pc:docMk/>
      </pc:docMkLst>
      <pc:sldChg chg="modCm">
        <pc:chgData name="Habert, Bernard" userId="S::bhabert@un.admr.org::f5f6b4a9-8d25-4173-9329-de3e14d31fa9" providerId="AD" clId="Web-{91C45DBF-5822-F291-7E2D-56EF56FCDE4E}" dt="2024-03-27T14:15:05.780" v="0"/>
        <pc:sldMkLst>
          <pc:docMk/>
          <pc:sldMk cId="4000358413" sldId="338"/>
        </pc:sldMkLst>
        <pc:extLst>
          <p:ext xmlns:p="http://schemas.openxmlformats.org/presentationml/2006/main" uri="{D6D511B9-2390-475A-947B-AFAB55BFBCF1}">
            <pc226:cmChg xmlns:pc226="http://schemas.microsoft.com/office/powerpoint/2022/06/main/command" chg="">
              <pc226:chgData name="Habert, Bernard" userId="S::bhabert@un.admr.org::f5f6b4a9-8d25-4173-9329-de3e14d31fa9" providerId="AD" clId="Web-{91C45DBF-5822-F291-7E2D-56EF56FCDE4E}" dt="2024-03-27T14:15:05.780" v="0"/>
              <pc2:cmMkLst xmlns:pc2="http://schemas.microsoft.com/office/powerpoint/2019/9/main/command">
                <pc:docMk/>
                <pc:sldMk cId="4000358413" sldId="338"/>
                <pc2:cmMk id="{5208FF60-B3F0-47CD-8B9F-00F26C4246D8}"/>
              </pc2:cmMkLst>
              <pc226:cmRplyChg chg="add">
                <pc226:chgData name="Habert, Bernard" userId="S::bhabert@un.admr.org::f5f6b4a9-8d25-4173-9329-de3e14d31fa9" providerId="AD" clId="Web-{91C45DBF-5822-F291-7E2D-56EF56FCDE4E}" dt="2024-03-27T14:15:05.780" v="0"/>
                <pc2:cmRplyMkLst xmlns:pc2="http://schemas.microsoft.com/office/powerpoint/2019/9/main/command">
                  <pc:docMk/>
                  <pc:sldMk cId="4000358413" sldId="338"/>
                  <pc2:cmMk id="{5208FF60-B3F0-47CD-8B9F-00F26C4246D8}"/>
                  <pc2:cmRplyMk id="{0C32E7FD-19E3-42A0-90EE-C9A11692B447}"/>
                </pc2:cmRplyMkLst>
              </pc226:cmRplyChg>
            </pc226:cmChg>
          </p:ext>
        </pc:extLst>
      </pc:sldChg>
    </pc:docChg>
  </pc:docChgLst>
  <pc:docChgLst>
    <pc:chgData name="Habert, Bernard" userId="S::bhabert@un.admr.org::f5f6b4a9-8d25-4173-9329-de3e14d31fa9" providerId="AD" clId="Web-{912DA59D-74C5-2AFD-A1EF-D9970B309482}"/>
    <pc:docChg chg="">
      <pc:chgData name="Habert, Bernard" userId="S::bhabert@un.admr.org::f5f6b4a9-8d25-4173-9329-de3e14d31fa9" providerId="AD" clId="Web-{912DA59D-74C5-2AFD-A1EF-D9970B309482}" dt="2024-03-27T14:04:34.075" v="0"/>
      <pc:docMkLst>
        <pc:docMk/>
      </pc:docMkLst>
      <pc:sldChg chg="modCm">
        <pc:chgData name="Habert, Bernard" userId="S::bhabert@un.admr.org::f5f6b4a9-8d25-4173-9329-de3e14d31fa9" providerId="AD" clId="Web-{912DA59D-74C5-2AFD-A1EF-D9970B309482}" dt="2024-03-27T14:04:34.075" v="0"/>
        <pc:sldMkLst>
          <pc:docMk/>
          <pc:sldMk cId="2743728186" sldId="351"/>
        </pc:sldMkLst>
        <pc:extLst>
          <p:ext xmlns:p="http://schemas.openxmlformats.org/presentationml/2006/main" uri="{D6D511B9-2390-475A-947B-AFAB55BFBCF1}">
            <pc226:cmChg xmlns:pc226="http://schemas.microsoft.com/office/powerpoint/2022/06/main/command" chg="">
              <pc226:chgData name="Habert, Bernard" userId="S::bhabert@un.admr.org::f5f6b4a9-8d25-4173-9329-de3e14d31fa9" providerId="AD" clId="Web-{912DA59D-74C5-2AFD-A1EF-D9970B309482}" dt="2024-03-27T14:04:34.075" v="0"/>
              <pc2:cmMkLst xmlns:pc2="http://schemas.microsoft.com/office/powerpoint/2019/9/main/command">
                <pc:docMk/>
                <pc:sldMk cId="2743728186" sldId="351"/>
                <pc2:cmMk id="{455E29CB-ECC7-4423-819F-49C936F9C3DB}"/>
              </pc2:cmMkLst>
              <pc226:cmRplyChg chg="add">
                <pc226:chgData name="Habert, Bernard" userId="S::bhabert@un.admr.org::f5f6b4a9-8d25-4173-9329-de3e14d31fa9" providerId="AD" clId="Web-{912DA59D-74C5-2AFD-A1EF-D9970B309482}" dt="2024-03-27T14:04:34.075" v="0"/>
                <pc2:cmRplyMkLst xmlns:pc2="http://schemas.microsoft.com/office/powerpoint/2019/9/main/command">
                  <pc:docMk/>
                  <pc:sldMk cId="2743728186" sldId="351"/>
                  <pc2:cmMk id="{455E29CB-ECC7-4423-819F-49C936F9C3DB}"/>
                  <pc2:cmRplyMk id="{C1230B1A-1A51-4765-A21E-D9153E5AB99B}"/>
                </pc2:cmRplyMkLst>
              </pc226:cmRplyChg>
            </pc226:cmChg>
          </p:ext>
        </pc:extLst>
      </pc:sldChg>
    </pc:docChg>
  </pc:docChgLst>
  <pc:docChgLst>
    <pc:chgData name="Habert, Bernard" userId="S::bhabert@un.admr.org::f5f6b4a9-8d25-4173-9329-de3e14d31fa9" providerId="AD" clId="Web-{AE7157C5-C87F-90E9-5AED-9CD791B97FA7}"/>
    <pc:docChg chg="mod modSld">
      <pc:chgData name="Habert, Bernard" userId="S::bhabert@un.admr.org::f5f6b4a9-8d25-4173-9329-de3e14d31fa9" providerId="AD" clId="Web-{AE7157C5-C87F-90E9-5AED-9CD791B97FA7}" dt="2024-03-27T13:47:57.547" v="39" actId="20577"/>
      <pc:docMkLst>
        <pc:docMk/>
      </pc:docMkLst>
      <pc:sldChg chg="modSp">
        <pc:chgData name="Habert, Bernard" userId="S::bhabert@un.admr.org::f5f6b4a9-8d25-4173-9329-de3e14d31fa9" providerId="AD" clId="Web-{AE7157C5-C87F-90E9-5AED-9CD791B97FA7}" dt="2024-03-27T13:36:02.681" v="20" actId="20577"/>
        <pc:sldMkLst>
          <pc:docMk/>
          <pc:sldMk cId="2931693527" sldId="305"/>
        </pc:sldMkLst>
        <pc:spChg chg="mod">
          <ac:chgData name="Habert, Bernard" userId="S::bhabert@un.admr.org::f5f6b4a9-8d25-4173-9329-de3e14d31fa9" providerId="AD" clId="Web-{AE7157C5-C87F-90E9-5AED-9CD791B97FA7}" dt="2024-03-27T13:36:02.681" v="20" actId="20577"/>
          <ac:spMkLst>
            <pc:docMk/>
            <pc:sldMk cId="2931693527" sldId="305"/>
            <ac:spMk id="2" creationId="{EFFB845E-0231-E23C-02DC-C03C86D9A39B}"/>
          </ac:spMkLst>
        </pc:spChg>
      </pc:sldChg>
      <pc:sldChg chg="modSp">
        <pc:chgData name="Habert, Bernard" userId="S::bhabert@un.admr.org::f5f6b4a9-8d25-4173-9329-de3e14d31fa9" providerId="AD" clId="Web-{AE7157C5-C87F-90E9-5AED-9CD791B97FA7}" dt="2024-03-27T13:47:57.547" v="39" actId="20577"/>
        <pc:sldMkLst>
          <pc:docMk/>
          <pc:sldMk cId="3836888473" sldId="330"/>
        </pc:sldMkLst>
        <pc:spChg chg="mod">
          <ac:chgData name="Habert, Bernard" userId="S::bhabert@un.admr.org::f5f6b4a9-8d25-4173-9329-de3e14d31fa9" providerId="AD" clId="Web-{AE7157C5-C87F-90E9-5AED-9CD791B97FA7}" dt="2024-03-27T13:47:57.547" v="39" actId="20577"/>
          <ac:spMkLst>
            <pc:docMk/>
            <pc:sldMk cId="3836888473" sldId="330"/>
            <ac:spMk id="2" creationId="{8F9E83FB-D5C4-2EB2-8F42-1537EF1E4AD4}"/>
          </ac:spMkLst>
        </pc:spChg>
      </pc:sldChg>
      <pc:sldChg chg="addCm">
        <pc:chgData name="Habert, Bernard" userId="S::bhabert@un.admr.org::f5f6b4a9-8d25-4173-9329-de3e14d31fa9" providerId="AD" clId="Web-{AE7157C5-C87F-90E9-5AED-9CD791B97FA7}" dt="2024-03-27T13:40:15.517" v="23"/>
        <pc:sldMkLst>
          <pc:docMk/>
          <pc:sldMk cId="2601013994" sldId="337"/>
        </pc:sldMkLst>
        <pc:extLst>
          <p:ext xmlns:p="http://schemas.openxmlformats.org/presentationml/2006/main" uri="{D6D511B9-2390-475A-947B-AFAB55BFBCF1}">
            <pc226:cmChg xmlns:pc226="http://schemas.microsoft.com/office/powerpoint/2022/06/main/command" chg="add">
              <pc226:chgData name="Habert, Bernard" userId="S::bhabert@un.admr.org::f5f6b4a9-8d25-4173-9329-de3e14d31fa9" providerId="AD" clId="Web-{AE7157C5-C87F-90E9-5AED-9CD791B97FA7}" dt="2024-03-27T13:40:15.517" v="23"/>
              <pc2:cmMkLst xmlns:pc2="http://schemas.microsoft.com/office/powerpoint/2019/9/main/command">
                <pc:docMk/>
                <pc:sldMk cId="2601013994" sldId="337"/>
                <pc2:cmMk id="{026E4883-9DBB-4877-98DF-C09239AEEDC4}"/>
              </pc2:cmMkLst>
            </pc226:cmChg>
          </p:ext>
        </pc:extLst>
      </pc:sldChg>
      <pc:sldChg chg="addCm">
        <pc:chgData name="Habert, Bernard" userId="S::bhabert@un.admr.org::f5f6b4a9-8d25-4173-9329-de3e14d31fa9" providerId="AD" clId="Web-{AE7157C5-C87F-90E9-5AED-9CD791B97FA7}" dt="2024-03-27T13:39:23.203" v="22"/>
        <pc:sldMkLst>
          <pc:docMk/>
          <pc:sldMk cId="4000358413" sldId="338"/>
        </pc:sldMkLst>
        <pc:extLst>
          <p:ext xmlns:p="http://schemas.openxmlformats.org/presentationml/2006/main" uri="{D6D511B9-2390-475A-947B-AFAB55BFBCF1}">
            <pc226:cmChg xmlns:pc226="http://schemas.microsoft.com/office/powerpoint/2022/06/main/command" chg="add">
              <pc226:chgData name="Habert, Bernard" userId="S::bhabert@un.admr.org::f5f6b4a9-8d25-4173-9329-de3e14d31fa9" providerId="AD" clId="Web-{AE7157C5-C87F-90E9-5AED-9CD791B97FA7}" dt="2024-03-27T13:39:23.203" v="22"/>
              <pc2:cmMkLst xmlns:pc2="http://schemas.microsoft.com/office/powerpoint/2019/9/main/command">
                <pc:docMk/>
                <pc:sldMk cId="4000358413" sldId="338"/>
                <pc2:cmMk id="{5208FF60-B3F0-47CD-8B9F-00F26C4246D8}"/>
              </pc2:cmMkLst>
            </pc226:cmChg>
          </p:ext>
        </pc:extLst>
      </pc:sldChg>
      <pc:sldChg chg="addCm">
        <pc:chgData name="Habert, Bernard" userId="S::bhabert@un.admr.org::f5f6b4a9-8d25-4173-9329-de3e14d31fa9" providerId="AD" clId="Web-{AE7157C5-C87F-90E9-5AED-9CD791B97FA7}" dt="2024-03-27T13:46:23.981" v="25"/>
        <pc:sldMkLst>
          <pc:docMk/>
          <pc:sldMk cId="2743728186" sldId="351"/>
        </pc:sldMkLst>
        <pc:extLst>
          <p:ext xmlns:p="http://schemas.openxmlformats.org/presentationml/2006/main" uri="{D6D511B9-2390-475A-947B-AFAB55BFBCF1}">
            <pc226:cmChg xmlns:pc226="http://schemas.microsoft.com/office/powerpoint/2022/06/main/command" chg="add">
              <pc226:chgData name="Habert, Bernard" userId="S::bhabert@un.admr.org::f5f6b4a9-8d25-4173-9329-de3e14d31fa9" providerId="AD" clId="Web-{AE7157C5-C87F-90E9-5AED-9CD791B97FA7}" dt="2024-03-27T13:46:23.981" v="25"/>
              <pc2:cmMkLst xmlns:pc2="http://schemas.microsoft.com/office/powerpoint/2019/9/main/command">
                <pc:docMk/>
                <pc:sldMk cId="2743728186" sldId="351"/>
                <pc2:cmMk id="{455E29CB-ECC7-4423-819F-49C936F9C3DB}"/>
              </pc2:cmMkLst>
            </pc226:cmChg>
            <pc226:cmChg xmlns:pc226="http://schemas.microsoft.com/office/powerpoint/2022/06/main/command" chg="add">
              <pc226:chgData name="Habert, Bernard" userId="S::bhabert@un.admr.org::f5f6b4a9-8d25-4173-9329-de3e14d31fa9" providerId="AD" clId="Web-{AE7157C5-C87F-90E9-5AED-9CD791B97FA7}" dt="2024-03-27T13:45:35.074" v="24"/>
              <pc2:cmMkLst xmlns:pc2="http://schemas.microsoft.com/office/powerpoint/2019/9/main/command">
                <pc:docMk/>
                <pc:sldMk cId="2743728186" sldId="351"/>
                <pc2:cmMk id="{52D5C6EC-B618-49FC-AA56-F9514A91A5CE}"/>
              </pc2:cmMkLst>
            </pc226:cmChg>
          </p:ext>
        </pc:ext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326042-7B1B-4807-8E1D-AFAC3E476E9B}" type="doc">
      <dgm:prSet loTypeId="urn:microsoft.com/office/officeart/2005/8/layout/pyramid1" loCatId="pyramid" qsTypeId="urn:microsoft.com/office/officeart/2005/8/quickstyle/simple1" qsCatId="simple" csTypeId="urn:microsoft.com/office/officeart/2005/8/colors/accent3_3" csCatId="accent3" phldr="1"/>
      <dgm:spPr/>
    </dgm:pt>
    <dgm:pt modelId="{936475F0-3F84-406D-AAD0-6DD42A6CE1B2}">
      <dgm:prSet phldrT="[Texte]" custT="1"/>
      <dgm:spPr/>
      <dgm:t>
        <a:bodyPr/>
        <a:lstStyle/>
        <a:p>
          <a:endParaRPr lang="fr-FR" sz="1800" dirty="0"/>
        </a:p>
        <a:p>
          <a:r>
            <a:rPr lang="fr-FR" sz="1800" b="1" dirty="0"/>
            <a:t>Président</a:t>
          </a:r>
        </a:p>
        <a:p>
          <a:r>
            <a:rPr lang="fr-FR" sz="1800" b="1" dirty="0"/>
            <a:t>Bureau</a:t>
          </a:r>
        </a:p>
      </dgm:t>
    </dgm:pt>
    <dgm:pt modelId="{B155E28C-3690-48CD-A02F-A2226066FEA3}" type="parTrans" cxnId="{67A4A54D-EB43-45A2-9A2E-2FFA24892757}">
      <dgm:prSet/>
      <dgm:spPr/>
      <dgm:t>
        <a:bodyPr/>
        <a:lstStyle/>
        <a:p>
          <a:endParaRPr lang="fr-FR"/>
        </a:p>
      </dgm:t>
    </dgm:pt>
    <dgm:pt modelId="{774BEFD9-043A-455B-94E0-D8D6C38A960F}" type="sibTrans" cxnId="{67A4A54D-EB43-45A2-9A2E-2FFA24892757}">
      <dgm:prSet/>
      <dgm:spPr/>
      <dgm:t>
        <a:bodyPr/>
        <a:lstStyle/>
        <a:p>
          <a:endParaRPr lang="fr-FR"/>
        </a:p>
      </dgm:t>
    </dgm:pt>
    <dgm:pt modelId="{75D11B8A-D3F6-446B-B331-D09C55037343}">
      <dgm:prSet phldrT="[Texte]" custT="1"/>
      <dgm:spPr/>
      <dgm:t>
        <a:bodyPr/>
        <a:lstStyle/>
        <a:p>
          <a:endParaRPr lang="fr-FR" sz="2000" b="1" dirty="0"/>
        </a:p>
        <a:p>
          <a:r>
            <a:rPr lang="fr-FR" sz="2000" b="1" dirty="0"/>
            <a:t>Conseil d’administration</a:t>
          </a:r>
        </a:p>
        <a:p>
          <a:r>
            <a:rPr lang="fr-FR" sz="1600" dirty="0"/>
            <a:t>(Les administrateurs du 1</a:t>
          </a:r>
          <a:r>
            <a:rPr lang="fr-FR" sz="1600" baseline="30000" dirty="0"/>
            <a:t>er</a:t>
          </a:r>
          <a:r>
            <a:rPr lang="fr-FR" sz="1600" dirty="0"/>
            <a:t> et du 2</a:t>
          </a:r>
          <a:r>
            <a:rPr lang="fr-FR" sz="1600" baseline="30000" dirty="0"/>
            <a:t>ème</a:t>
          </a:r>
          <a:r>
            <a:rPr lang="fr-FR" sz="1600" dirty="0"/>
            <a:t> collège)</a:t>
          </a:r>
        </a:p>
      </dgm:t>
    </dgm:pt>
    <dgm:pt modelId="{EDE50D5F-9613-49E1-807B-D620B2B7FBED}" type="parTrans" cxnId="{1F2BB579-03CD-4706-9060-6DB740751AD6}">
      <dgm:prSet/>
      <dgm:spPr/>
      <dgm:t>
        <a:bodyPr/>
        <a:lstStyle/>
        <a:p>
          <a:endParaRPr lang="fr-FR"/>
        </a:p>
      </dgm:t>
    </dgm:pt>
    <dgm:pt modelId="{CFCA3471-6C7C-4BEE-A033-C08AF473A198}" type="sibTrans" cxnId="{1F2BB579-03CD-4706-9060-6DB740751AD6}">
      <dgm:prSet/>
      <dgm:spPr/>
      <dgm:t>
        <a:bodyPr/>
        <a:lstStyle/>
        <a:p>
          <a:endParaRPr lang="fr-FR"/>
        </a:p>
      </dgm:t>
    </dgm:pt>
    <dgm:pt modelId="{58056586-DC82-428C-85BE-368AC0E11B25}">
      <dgm:prSet phldrT="[Texte]" custT="1"/>
      <dgm:spPr/>
      <dgm:t>
        <a:bodyPr/>
        <a:lstStyle/>
        <a:p>
          <a:r>
            <a:rPr lang="fr-FR" sz="2400" b="1" dirty="0"/>
            <a:t>Assemblée générale</a:t>
          </a:r>
        </a:p>
        <a:p>
          <a:r>
            <a:rPr lang="fr-FR" sz="1400" dirty="0"/>
            <a:t>(Les adhérents et les administrateurs du 2</a:t>
          </a:r>
          <a:r>
            <a:rPr lang="fr-FR" sz="1400" baseline="30000" dirty="0"/>
            <a:t>ème</a:t>
          </a:r>
          <a:r>
            <a:rPr lang="fr-FR" sz="1400" dirty="0"/>
            <a:t> collège)</a:t>
          </a:r>
        </a:p>
      </dgm:t>
    </dgm:pt>
    <dgm:pt modelId="{AF8F166E-9551-43D8-94C3-91BFCE6CFC5C}" type="parTrans" cxnId="{6EA3A518-CB5D-4EA7-9CD3-DB7C698F9713}">
      <dgm:prSet/>
      <dgm:spPr/>
      <dgm:t>
        <a:bodyPr/>
        <a:lstStyle/>
        <a:p>
          <a:endParaRPr lang="fr-FR"/>
        </a:p>
      </dgm:t>
    </dgm:pt>
    <dgm:pt modelId="{E6ADB661-6108-49FA-8953-230AEE75C8AD}" type="sibTrans" cxnId="{6EA3A518-CB5D-4EA7-9CD3-DB7C698F9713}">
      <dgm:prSet/>
      <dgm:spPr/>
      <dgm:t>
        <a:bodyPr/>
        <a:lstStyle/>
        <a:p>
          <a:endParaRPr lang="fr-FR"/>
        </a:p>
      </dgm:t>
    </dgm:pt>
    <dgm:pt modelId="{1AEC5174-1D31-416A-8B4E-77DC8A49F87E}" type="pres">
      <dgm:prSet presAssocID="{8D326042-7B1B-4807-8E1D-AFAC3E476E9B}" presName="Name0" presStyleCnt="0">
        <dgm:presLayoutVars>
          <dgm:dir/>
          <dgm:animLvl val="lvl"/>
          <dgm:resizeHandles val="exact"/>
        </dgm:presLayoutVars>
      </dgm:prSet>
      <dgm:spPr/>
    </dgm:pt>
    <dgm:pt modelId="{8FC9494D-3B0B-492D-B6B8-D01B74FB87DF}" type="pres">
      <dgm:prSet presAssocID="{936475F0-3F84-406D-AAD0-6DD42A6CE1B2}" presName="Name8" presStyleCnt="0"/>
      <dgm:spPr/>
    </dgm:pt>
    <dgm:pt modelId="{B3E9D872-A5C8-4863-B03B-2C929FF25074}" type="pres">
      <dgm:prSet presAssocID="{936475F0-3F84-406D-AAD0-6DD42A6CE1B2}" presName="level" presStyleLbl="node1" presStyleIdx="0" presStyleCnt="3" custScaleX="99412" custScaleY="65181">
        <dgm:presLayoutVars>
          <dgm:chMax val="1"/>
          <dgm:bulletEnabled val="1"/>
        </dgm:presLayoutVars>
      </dgm:prSet>
      <dgm:spPr/>
    </dgm:pt>
    <dgm:pt modelId="{91376A73-3070-4823-8CDA-A385618757F4}" type="pres">
      <dgm:prSet presAssocID="{936475F0-3F84-406D-AAD0-6DD42A6CE1B2}" presName="levelTx" presStyleLbl="revTx" presStyleIdx="0" presStyleCnt="0">
        <dgm:presLayoutVars>
          <dgm:chMax val="1"/>
          <dgm:bulletEnabled val="1"/>
        </dgm:presLayoutVars>
      </dgm:prSet>
      <dgm:spPr/>
    </dgm:pt>
    <dgm:pt modelId="{A843268B-97ED-4E9B-AE99-4AF0C74E9C8B}" type="pres">
      <dgm:prSet presAssocID="{75D11B8A-D3F6-446B-B331-D09C55037343}" presName="Name8" presStyleCnt="0"/>
      <dgm:spPr/>
    </dgm:pt>
    <dgm:pt modelId="{0E0198BD-A115-422F-9055-E228BB483DC9}" type="pres">
      <dgm:prSet presAssocID="{75D11B8A-D3F6-446B-B331-D09C55037343}" presName="level" presStyleLbl="node1" presStyleIdx="1" presStyleCnt="3">
        <dgm:presLayoutVars>
          <dgm:chMax val="1"/>
          <dgm:bulletEnabled val="1"/>
        </dgm:presLayoutVars>
      </dgm:prSet>
      <dgm:spPr/>
    </dgm:pt>
    <dgm:pt modelId="{92F5185C-2D16-4CE2-A3AB-B9F836C83923}" type="pres">
      <dgm:prSet presAssocID="{75D11B8A-D3F6-446B-B331-D09C55037343}" presName="levelTx" presStyleLbl="revTx" presStyleIdx="0" presStyleCnt="0">
        <dgm:presLayoutVars>
          <dgm:chMax val="1"/>
          <dgm:bulletEnabled val="1"/>
        </dgm:presLayoutVars>
      </dgm:prSet>
      <dgm:spPr/>
    </dgm:pt>
    <dgm:pt modelId="{3F34DE5E-CCF1-4068-9F35-CCB6629F7D8C}" type="pres">
      <dgm:prSet presAssocID="{58056586-DC82-428C-85BE-368AC0E11B25}" presName="Name8" presStyleCnt="0"/>
      <dgm:spPr/>
    </dgm:pt>
    <dgm:pt modelId="{C0557143-1CCC-4524-BA93-B0EDCAECDBC7}" type="pres">
      <dgm:prSet presAssocID="{58056586-DC82-428C-85BE-368AC0E11B25}" presName="level" presStyleLbl="node1" presStyleIdx="2" presStyleCnt="3">
        <dgm:presLayoutVars>
          <dgm:chMax val="1"/>
          <dgm:bulletEnabled val="1"/>
        </dgm:presLayoutVars>
      </dgm:prSet>
      <dgm:spPr/>
    </dgm:pt>
    <dgm:pt modelId="{2BA4BFE4-D5BB-46C5-B165-6670478B019F}" type="pres">
      <dgm:prSet presAssocID="{58056586-DC82-428C-85BE-368AC0E11B25}" presName="levelTx" presStyleLbl="revTx" presStyleIdx="0" presStyleCnt="0">
        <dgm:presLayoutVars>
          <dgm:chMax val="1"/>
          <dgm:bulletEnabled val="1"/>
        </dgm:presLayoutVars>
      </dgm:prSet>
      <dgm:spPr/>
    </dgm:pt>
  </dgm:ptLst>
  <dgm:cxnLst>
    <dgm:cxn modelId="{FB0B4E0C-5686-48AF-B789-7AC96C715B00}" type="presOf" srcId="{8D326042-7B1B-4807-8E1D-AFAC3E476E9B}" destId="{1AEC5174-1D31-416A-8B4E-77DC8A49F87E}" srcOrd="0" destOrd="0" presId="urn:microsoft.com/office/officeart/2005/8/layout/pyramid1"/>
    <dgm:cxn modelId="{49B4500D-3125-4473-9F6C-5279EBEB0F6E}" type="presOf" srcId="{75D11B8A-D3F6-446B-B331-D09C55037343}" destId="{0E0198BD-A115-422F-9055-E228BB483DC9}" srcOrd="0" destOrd="0" presId="urn:microsoft.com/office/officeart/2005/8/layout/pyramid1"/>
    <dgm:cxn modelId="{6EA3A518-CB5D-4EA7-9CD3-DB7C698F9713}" srcId="{8D326042-7B1B-4807-8E1D-AFAC3E476E9B}" destId="{58056586-DC82-428C-85BE-368AC0E11B25}" srcOrd="2" destOrd="0" parTransId="{AF8F166E-9551-43D8-94C3-91BFCE6CFC5C}" sibTransId="{E6ADB661-6108-49FA-8953-230AEE75C8AD}"/>
    <dgm:cxn modelId="{59E95B23-7F85-40CE-9915-05F0BF1682AC}" type="presOf" srcId="{936475F0-3F84-406D-AAD0-6DD42A6CE1B2}" destId="{91376A73-3070-4823-8CDA-A385618757F4}" srcOrd="1" destOrd="0" presId="urn:microsoft.com/office/officeart/2005/8/layout/pyramid1"/>
    <dgm:cxn modelId="{B9BBF839-89B5-438C-87F7-B739453F08C1}" type="presOf" srcId="{58056586-DC82-428C-85BE-368AC0E11B25}" destId="{2BA4BFE4-D5BB-46C5-B165-6670478B019F}" srcOrd="1" destOrd="0" presId="urn:microsoft.com/office/officeart/2005/8/layout/pyramid1"/>
    <dgm:cxn modelId="{A0E58365-D124-440D-A28B-932A65E1AFE7}" type="presOf" srcId="{936475F0-3F84-406D-AAD0-6DD42A6CE1B2}" destId="{B3E9D872-A5C8-4863-B03B-2C929FF25074}" srcOrd="0" destOrd="0" presId="urn:microsoft.com/office/officeart/2005/8/layout/pyramid1"/>
    <dgm:cxn modelId="{67A4A54D-EB43-45A2-9A2E-2FFA24892757}" srcId="{8D326042-7B1B-4807-8E1D-AFAC3E476E9B}" destId="{936475F0-3F84-406D-AAD0-6DD42A6CE1B2}" srcOrd="0" destOrd="0" parTransId="{B155E28C-3690-48CD-A02F-A2226066FEA3}" sibTransId="{774BEFD9-043A-455B-94E0-D8D6C38A960F}"/>
    <dgm:cxn modelId="{F3AE0676-A4E0-4DCD-B19C-AE45FE05141B}" type="presOf" srcId="{75D11B8A-D3F6-446B-B331-D09C55037343}" destId="{92F5185C-2D16-4CE2-A3AB-B9F836C83923}" srcOrd="1" destOrd="0" presId="urn:microsoft.com/office/officeart/2005/8/layout/pyramid1"/>
    <dgm:cxn modelId="{1F2BB579-03CD-4706-9060-6DB740751AD6}" srcId="{8D326042-7B1B-4807-8E1D-AFAC3E476E9B}" destId="{75D11B8A-D3F6-446B-B331-D09C55037343}" srcOrd="1" destOrd="0" parTransId="{EDE50D5F-9613-49E1-807B-D620B2B7FBED}" sibTransId="{CFCA3471-6C7C-4BEE-A033-C08AF473A198}"/>
    <dgm:cxn modelId="{E6B1A5A7-65BB-41F7-86A5-C521DAF82E93}" type="presOf" srcId="{58056586-DC82-428C-85BE-368AC0E11B25}" destId="{C0557143-1CCC-4524-BA93-B0EDCAECDBC7}" srcOrd="0" destOrd="0" presId="urn:microsoft.com/office/officeart/2005/8/layout/pyramid1"/>
    <dgm:cxn modelId="{BE431979-13CC-4FEB-A160-C6E88EDB9540}" type="presParOf" srcId="{1AEC5174-1D31-416A-8B4E-77DC8A49F87E}" destId="{8FC9494D-3B0B-492D-B6B8-D01B74FB87DF}" srcOrd="0" destOrd="0" presId="urn:microsoft.com/office/officeart/2005/8/layout/pyramid1"/>
    <dgm:cxn modelId="{CA728286-AF13-490D-A5E4-8AA431185A54}" type="presParOf" srcId="{8FC9494D-3B0B-492D-B6B8-D01B74FB87DF}" destId="{B3E9D872-A5C8-4863-B03B-2C929FF25074}" srcOrd="0" destOrd="0" presId="urn:microsoft.com/office/officeart/2005/8/layout/pyramid1"/>
    <dgm:cxn modelId="{518BE421-D35A-4FA8-BC22-1984A3365264}" type="presParOf" srcId="{8FC9494D-3B0B-492D-B6B8-D01B74FB87DF}" destId="{91376A73-3070-4823-8CDA-A385618757F4}" srcOrd="1" destOrd="0" presId="urn:microsoft.com/office/officeart/2005/8/layout/pyramid1"/>
    <dgm:cxn modelId="{B96FE7EB-38BA-4A6C-833C-DD818EEF9AEE}" type="presParOf" srcId="{1AEC5174-1D31-416A-8B4E-77DC8A49F87E}" destId="{A843268B-97ED-4E9B-AE99-4AF0C74E9C8B}" srcOrd="1" destOrd="0" presId="urn:microsoft.com/office/officeart/2005/8/layout/pyramid1"/>
    <dgm:cxn modelId="{5A4E5BE1-E152-48B9-A7A0-B9B85AF95760}" type="presParOf" srcId="{A843268B-97ED-4E9B-AE99-4AF0C74E9C8B}" destId="{0E0198BD-A115-422F-9055-E228BB483DC9}" srcOrd="0" destOrd="0" presId="urn:microsoft.com/office/officeart/2005/8/layout/pyramid1"/>
    <dgm:cxn modelId="{91D0FF30-E830-4AB7-A27F-48040C6CE239}" type="presParOf" srcId="{A843268B-97ED-4E9B-AE99-4AF0C74E9C8B}" destId="{92F5185C-2D16-4CE2-A3AB-B9F836C83923}" srcOrd="1" destOrd="0" presId="urn:microsoft.com/office/officeart/2005/8/layout/pyramid1"/>
    <dgm:cxn modelId="{886189B5-3FC0-4D2D-93DC-9007085ACD87}" type="presParOf" srcId="{1AEC5174-1D31-416A-8B4E-77DC8A49F87E}" destId="{3F34DE5E-CCF1-4068-9F35-CCB6629F7D8C}" srcOrd="2" destOrd="0" presId="urn:microsoft.com/office/officeart/2005/8/layout/pyramid1"/>
    <dgm:cxn modelId="{19E53875-CF27-4E12-B018-DE0790B47802}" type="presParOf" srcId="{3F34DE5E-CCF1-4068-9F35-CCB6629F7D8C}" destId="{C0557143-1CCC-4524-BA93-B0EDCAECDBC7}" srcOrd="0" destOrd="0" presId="urn:microsoft.com/office/officeart/2005/8/layout/pyramid1"/>
    <dgm:cxn modelId="{C8CB3368-5159-4E0E-941B-981EF6782679}" type="presParOf" srcId="{3F34DE5E-CCF1-4068-9F35-CCB6629F7D8C}" destId="{2BA4BFE4-D5BB-46C5-B165-6670478B019F}"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0B780F-36AB-43F2-8ACF-BF06141C6C2A}" type="doc">
      <dgm:prSet loTypeId="urn:microsoft.com/office/officeart/2005/8/layout/cycle6" loCatId="cycle" qsTypeId="urn:microsoft.com/office/officeart/2005/8/quickstyle/simple1" qsCatId="simple" csTypeId="urn:microsoft.com/office/officeart/2005/8/colors/accent3_2" csCatId="accent3" phldr="1"/>
      <dgm:spPr/>
      <dgm:t>
        <a:bodyPr/>
        <a:lstStyle/>
        <a:p>
          <a:endParaRPr lang="fr-FR"/>
        </a:p>
      </dgm:t>
    </dgm:pt>
    <dgm:pt modelId="{37E02DCE-701A-4308-A2E5-9E03183383C8}">
      <dgm:prSet phldrT="[Texte]"/>
      <dgm:spPr/>
      <dgm:t>
        <a:bodyPr/>
        <a:lstStyle/>
        <a:p>
          <a:r>
            <a:rPr lang="fr-FR" b="1" dirty="0"/>
            <a:t>Bilan de l’année écoulée</a:t>
          </a:r>
        </a:p>
      </dgm:t>
    </dgm:pt>
    <dgm:pt modelId="{2D276A26-6BAB-410D-87A7-46FBE7084368}" type="parTrans" cxnId="{3CE8C309-D507-4F93-8654-1714C8643123}">
      <dgm:prSet/>
      <dgm:spPr/>
      <dgm:t>
        <a:bodyPr/>
        <a:lstStyle/>
        <a:p>
          <a:endParaRPr lang="fr-FR"/>
        </a:p>
      </dgm:t>
    </dgm:pt>
    <dgm:pt modelId="{EB1FBB97-C7A3-483F-B655-F40DE612EFB1}" type="sibTrans" cxnId="{3CE8C309-D507-4F93-8654-1714C8643123}">
      <dgm:prSet/>
      <dgm:spPr/>
      <dgm:t>
        <a:bodyPr/>
        <a:lstStyle/>
        <a:p>
          <a:endParaRPr lang="fr-FR"/>
        </a:p>
      </dgm:t>
    </dgm:pt>
    <dgm:pt modelId="{CDA0DE59-29CB-4300-A1E1-D4B437815EB8}">
      <dgm:prSet phldrT="[Texte]"/>
      <dgm:spPr/>
      <dgm:t>
        <a:bodyPr/>
        <a:lstStyle/>
        <a:p>
          <a:r>
            <a:rPr lang="fr-FR" b="1" dirty="0"/>
            <a:t>Vote des rapports, des orientations, quitus aux administrateurs</a:t>
          </a:r>
        </a:p>
      </dgm:t>
    </dgm:pt>
    <dgm:pt modelId="{9BCF452F-A27F-4C9B-89F3-C1F8D481B73F}" type="parTrans" cxnId="{C0009EC2-C9E2-4707-9681-E70EA2FED4E3}">
      <dgm:prSet/>
      <dgm:spPr/>
      <dgm:t>
        <a:bodyPr/>
        <a:lstStyle/>
        <a:p>
          <a:endParaRPr lang="fr-FR"/>
        </a:p>
      </dgm:t>
    </dgm:pt>
    <dgm:pt modelId="{AC8847A5-8207-4BDC-B2FE-51E019AC40E7}" type="sibTrans" cxnId="{C0009EC2-C9E2-4707-9681-E70EA2FED4E3}">
      <dgm:prSet/>
      <dgm:spPr/>
      <dgm:t>
        <a:bodyPr/>
        <a:lstStyle/>
        <a:p>
          <a:endParaRPr lang="fr-FR"/>
        </a:p>
      </dgm:t>
    </dgm:pt>
    <dgm:pt modelId="{A0F1FDF7-FE93-4B57-AF15-8B5FB2B8A7D2}">
      <dgm:prSet phldrT="[Texte]"/>
      <dgm:spPr/>
      <dgm:t>
        <a:bodyPr/>
        <a:lstStyle/>
        <a:p>
          <a:r>
            <a:rPr lang="fr-FR" b="1" dirty="0"/>
            <a:t>Elections</a:t>
          </a:r>
        </a:p>
      </dgm:t>
    </dgm:pt>
    <dgm:pt modelId="{59C3197D-5A70-4EB2-B8F1-2081EF8D838C}" type="parTrans" cxnId="{BE75AF78-9F61-4AF0-AE1E-F80F8EBDA40B}">
      <dgm:prSet/>
      <dgm:spPr/>
      <dgm:t>
        <a:bodyPr/>
        <a:lstStyle/>
        <a:p>
          <a:endParaRPr lang="fr-FR"/>
        </a:p>
      </dgm:t>
    </dgm:pt>
    <dgm:pt modelId="{EA59A94F-197E-40EE-952D-9522577EEDF0}" type="sibTrans" cxnId="{BE75AF78-9F61-4AF0-AE1E-F80F8EBDA40B}">
      <dgm:prSet/>
      <dgm:spPr/>
      <dgm:t>
        <a:bodyPr/>
        <a:lstStyle/>
        <a:p>
          <a:endParaRPr lang="fr-FR"/>
        </a:p>
      </dgm:t>
    </dgm:pt>
    <dgm:pt modelId="{795B1DFD-D54F-41ED-A7F7-DCA866F94083}">
      <dgm:prSet phldrT="[Texte]"/>
      <dgm:spPr/>
      <dgm:t>
        <a:bodyPr/>
        <a:lstStyle/>
        <a:p>
          <a:r>
            <a:rPr lang="fr-FR" b="1" dirty="0"/>
            <a:t>Communication sur les activités de l’association</a:t>
          </a:r>
        </a:p>
      </dgm:t>
    </dgm:pt>
    <dgm:pt modelId="{92AE0DF2-57E3-4695-AA76-49F08126C55A}" type="parTrans" cxnId="{19734854-96A0-4112-A1C7-9322B1AB6AA4}">
      <dgm:prSet/>
      <dgm:spPr/>
      <dgm:t>
        <a:bodyPr/>
        <a:lstStyle/>
        <a:p>
          <a:endParaRPr lang="fr-FR"/>
        </a:p>
      </dgm:t>
    </dgm:pt>
    <dgm:pt modelId="{71D1D3C4-B804-4A32-8A6E-23CD8A62E481}" type="sibTrans" cxnId="{19734854-96A0-4112-A1C7-9322B1AB6AA4}">
      <dgm:prSet/>
      <dgm:spPr/>
      <dgm:t>
        <a:bodyPr/>
        <a:lstStyle/>
        <a:p>
          <a:endParaRPr lang="fr-FR"/>
        </a:p>
      </dgm:t>
    </dgm:pt>
    <dgm:pt modelId="{09AF2EF9-39D3-457B-A786-08AC11879891}">
      <dgm:prSet phldrT="[Texte]"/>
      <dgm:spPr/>
      <dgm:t>
        <a:bodyPr/>
        <a:lstStyle/>
        <a:p>
          <a:r>
            <a:rPr lang="fr-FR" b="1" dirty="0"/>
            <a:t>Moment de convivialité</a:t>
          </a:r>
        </a:p>
      </dgm:t>
    </dgm:pt>
    <dgm:pt modelId="{95CEB193-46DF-4CCF-B55A-81A8F66BF94F}" type="parTrans" cxnId="{6D7E3702-CB3E-47FC-A4B9-97F20D635D1D}">
      <dgm:prSet/>
      <dgm:spPr/>
      <dgm:t>
        <a:bodyPr/>
        <a:lstStyle/>
        <a:p>
          <a:endParaRPr lang="fr-FR"/>
        </a:p>
      </dgm:t>
    </dgm:pt>
    <dgm:pt modelId="{7ACDE4B3-B303-448B-9C28-BFE12460075A}" type="sibTrans" cxnId="{6D7E3702-CB3E-47FC-A4B9-97F20D635D1D}">
      <dgm:prSet/>
      <dgm:spPr/>
      <dgm:t>
        <a:bodyPr/>
        <a:lstStyle/>
        <a:p>
          <a:endParaRPr lang="fr-FR"/>
        </a:p>
      </dgm:t>
    </dgm:pt>
    <dgm:pt modelId="{68877622-27DE-4B7D-AC6B-2765B30FAACC}" type="pres">
      <dgm:prSet presAssocID="{D70B780F-36AB-43F2-8ACF-BF06141C6C2A}" presName="cycle" presStyleCnt="0">
        <dgm:presLayoutVars>
          <dgm:dir/>
          <dgm:resizeHandles val="exact"/>
        </dgm:presLayoutVars>
      </dgm:prSet>
      <dgm:spPr/>
    </dgm:pt>
    <dgm:pt modelId="{C0D34462-0917-4317-BFD4-4EBC70AD08C5}" type="pres">
      <dgm:prSet presAssocID="{37E02DCE-701A-4308-A2E5-9E03183383C8}" presName="node" presStyleLbl="node1" presStyleIdx="0" presStyleCnt="5">
        <dgm:presLayoutVars>
          <dgm:bulletEnabled val="1"/>
        </dgm:presLayoutVars>
      </dgm:prSet>
      <dgm:spPr/>
    </dgm:pt>
    <dgm:pt modelId="{5C3B4DE9-8A4B-44E9-85C1-AB07E2436E07}" type="pres">
      <dgm:prSet presAssocID="{37E02DCE-701A-4308-A2E5-9E03183383C8}" presName="spNode" presStyleCnt="0"/>
      <dgm:spPr/>
    </dgm:pt>
    <dgm:pt modelId="{258FBD5B-DE5C-44EE-870D-25BB83F3DDDE}" type="pres">
      <dgm:prSet presAssocID="{EB1FBB97-C7A3-483F-B655-F40DE612EFB1}" presName="sibTrans" presStyleLbl="sibTrans1D1" presStyleIdx="0" presStyleCnt="5"/>
      <dgm:spPr/>
    </dgm:pt>
    <dgm:pt modelId="{14D69A6D-F842-46D2-9513-7A487E282754}" type="pres">
      <dgm:prSet presAssocID="{CDA0DE59-29CB-4300-A1E1-D4B437815EB8}" presName="node" presStyleLbl="node1" presStyleIdx="1" presStyleCnt="5">
        <dgm:presLayoutVars>
          <dgm:bulletEnabled val="1"/>
        </dgm:presLayoutVars>
      </dgm:prSet>
      <dgm:spPr/>
    </dgm:pt>
    <dgm:pt modelId="{6E1A4516-B56A-4711-96F8-D170DF44EA78}" type="pres">
      <dgm:prSet presAssocID="{CDA0DE59-29CB-4300-A1E1-D4B437815EB8}" presName="spNode" presStyleCnt="0"/>
      <dgm:spPr/>
    </dgm:pt>
    <dgm:pt modelId="{B23B735F-CFEC-4521-A89B-38C61D4E3861}" type="pres">
      <dgm:prSet presAssocID="{AC8847A5-8207-4BDC-B2FE-51E019AC40E7}" presName="sibTrans" presStyleLbl="sibTrans1D1" presStyleIdx="1" presStyleCnt="5"/>
      <dgm:spPr/>
    </dgm:pt>
    <dgm:pt modelId="{BB29AAAB-3866-481B-9F46-9B232381D6D3}" type="pres">
      <dgm:prSet presAssocID="{A0F1FDF7-FE93-4B57-AF15-8B5FB2B8A7D2}" presName="node" presStyleLbl="node1" presStyleIdx="2" presStyleCnt="5">
        <dgm:presLayoutVars>
          <dgm:bulletEnabled val="1"/>
        </dgm:presLayoutVars>
      </dgm:prSet>
      <dgm:spPr/>
    </dgm:pt>
    <dgm:pt modelId="{B22AB15A-E446-4FED-83D3-EB614CB80D0B}" type="pres">
      <dgm:prSet presAssocID="{A0F1FDF7-FE93-4B57-AF15-8B5FB2B8A7D2}" presName="spNode" presStyleCnt="0"/>
      <dgm:spPr/>
    </dgm:pt>
    <dgm:pt modelId="{A9602140-BC04-4EEC-90CA-AA490B16CA42}" type="pres">
      <dgm:prSet presAssocID="{EA59A94F-197E-40EE-952D-9522577EEDF0}" presName="sibTrans" presStyleLbl="sibTrans1D1" presStyleIdx="2" presStyleCnt="5"/>
      <dgm:spPr/>
    </dgm:pt>
    <dgm:pt modelId="{F62F3EF7-7A01-499C-B19F-6A70E4D77B08}" type="pres">
      <dgm:prSet presAssocID="{795B1DFD-D54F-41ED-A7F7-DCA866F94083}" presName="node" presStyleLbl="node1" presStyleIdx="3" presStyleCnt="5">
        <dgm:presLayoutVars>
          <dgm:bulletEnabled val="1"/>
        </dgm:presLayoutVars>
      </dgm:prSet>
      <dgm:spPr/>
    </dgm:pt>
    <dgm:pt modelId="{13F95323-CCEE-4D57-BB8B-15B4CBC78298}" type="pres">
      <dgm:prSet presAssocID="{795B1DFD-D54F-41ED-A7F7-DCA866F94083}" presName="spNode" presStyleCnt="0"/>
      <dgm:spPr/>
    </dgm:pt>
    <dgm:pt modelId="{86348A51-F145-4974-8E43-12D9CE3997BF}" type="pres">
      <dgm:prSet presAssocID="{71D1D3C4-B804-4A32-8A6E-23CD8A62E481}" presName="sibTrans" presStyleLbl="sibTrans1D1" presStyleIdx="3" presStyleCnt="5"/>
      <dgm:spPr/>
    </dgm:pt>
    <dgm:pt modelId="{B1C73D86-4B7D-4D23-94DD-C3E47FAD4C58}" type="pres">
      <dgm:prSet presAssocID="{09AF2EF9-39D3-457B-A786-08AC11879891}" presName="node" presStyleLbl="node1" presStyleIdx="4" presStyleCnt="5">
        <dgm:presLayoutVars>
          <dgm:bulletEnabled val="1"/>
        </dgm:presLayoutVars>
      </dgm:prSet>
      <dgm:spPr/>
    </dgm:pt>
    <dgm:pt modelId="{BBF8B34C-CF3F-4B22-8FD6-B8DE484651B4}" type="pres">
      <dgm:prSet presAssocID="{09AF2EF9-39D3-457B-A786-08AC11879891}" presName="spNode" presStyleCnt="0"/>
      <dgm:spPr/>
    </dgm:pt>
    <dgm:pt modelId="{C31D214C-F1C6-482A-9C76-FE253670BE09}" type="pres">
      <dgm:prSet presAssocID="{7ACDE4B3-B303-448B-9C28-BFE12460075A}" presName="sibTrans" presStyleLbl="sibTrans1D1" presStyleIdx="4" presStyleCnt="5"/>
      <dgm:spPr/>
    </dgm:pt>
  </dgm:ptLst>
  <dgm:cxnLst>
    <dgm:cxn modelId="{6D7E3702-CB3E-47FC-A4B9-97F20D635D1D}" srcId="{D70B780F-36AB-43F2-8ACF-BF06141C6C2A}" destId="{09AF2EF9-39D3-457B-A786-08AC11879891}" srcOrd="4" destOrd="0" parTransId="{95CEB193-46DF-4CCF-B55A-81A8F66BF94F}" sibTransId="{7ACDE4B3-B303-448B-9C28-BFE12460075A}"/>
    <dgm:cxn modelId="{976A2F03-584E-454B-A190-1F143E189E97}" type="presOf" srcId="{09AF2EF9-39D3-457B-A786-08AC11879891}" destId="{B1C73D86-4B7D-4D23-94DD-C3E47FAD4C58}" srcOrd="0" destOrd="0" presId="urn:microsoft.com/office/officeart/2005/8/layout/cycle6"/>
    <dgm:cxn modelId="{3CE8C309-D507-4F93-8654-1714C8643123}" srcId="{D70B780F-36AB-43F2-8ACF-BF06141C6C2A}" destId="{37E02DCE-701A-4308-A2E5-9E03183383C8}" srcOrd="0" destOrd="0" parTransId="{2D276A26-6BAB-410D-87A7-46FBE7084368}" sibTransId="{EB1FBB97-C7A3-483F-B655-F40DE612EFB1}"/>
    <dgm:cxn modelId="{2A36F41E-E7EF-43B5-A9D8-FE7CF8204E2A}" type="presOf" srcId="{A0F1FDF7-FE93-4B57-AF15-8B5FB2B8A7D2}" destId="{BB29AAAB-3866-481B-9F46-9B232381D6D3}" srcOrd="0" destOrd="0" presId="urn:microsoft.com/office/officeart/2005/8/layout/cycle6"/>
    <dgm:cxn modelId="{2881B02C-9CD5-44AE-A010-EF15B864EF0F}" type="presOf" srcId="{71D1D3C4-B804-4A32-8A6E-23CD8A62E481}" destId="{86348A51-F145-4974-8E43-12D9CE3997BF}" srcOrd="0" destOrd="0" presId="urn:microsoft.com/office/officeart/2005/8/layout/cycle6"/>
    <dgm:cxn modelId="{D4252234-8768-40DE-90E2-5FAB1002A6D0}" type="presOf" srcId="{EB1FBB97-C7A3-483F-B655-F40DE612EFB1}" destId="{258FBD5B-DE5C-44EE-870D-25BB83F3DDDE}" srcOrd="0" destOrd="0" presId="urn:microsoft.com/office/officeart/2005/8/layout/cycle6"/>
    <dgm:cxn modelId="{5F371248-F0C3-405D-A131-6529E12A7F1D}" type="presOf" srcId="{795B1DFD-D54F-41ED-A7F7-DCA866F94083}" destId="{F62F3EF7-7A01-499C-B19F-6A70E4D77B08}" srcOrd="0" destOrd="0" presId="urn:microsoft.com/office/officeart/2005/8/layout/cycle6"/>
    <dgm:cxn modelId="{D25F6174-94FD-42DC-8D10-B95FEE0E0B94}" type="presOf" srcId="{AC8847A5-8207-4BDC-B2FE-51E019AC40E7}" destId="{B23B735F-CFEC-4521-A89B-38C61D4E3861}" srcOrd="0" destOrd="0" presId="urn:microsoft.com/office/officeart/2005/8/layout/cycle6"/>
    <dgm:cxn modelId="{19734854-96A0-4112-A1C7-9322B1AB6AA4}" srcId="{D70B780F-36AB-43F2-8ACF-BF06141C6C2A}" destId="{795B1DFD-D54F-41ED-A7F7-DCA866F94083}" srcOrd="3" destOrd="0" parTransId="{92AE0DF2-57E3-4695-AA76-49F08126C55A}" sibTransId="{71D1D3C4-B804-4A32-8A6E-23CD8A62E481}"/>
    <dgm:cxn modelId="{BE75AF78-9F61-4AF0-AE1E-F80F8EBDA40B}" srcId="{D70B780F-36AB-43F2-8ACF-BF06141C6C2A}" destId="{A0F1FDF7-FE93-4B57-AF15-8B5FB2B8A7D2}" srcOrd="2" destOrd="0" parTransId="{59C3197D-5A70-4EB2-B8F1-2081EF8D838C}" sibTransId="{EA59A94F-197E-40EE-952D-9522577EEDF0}"/>
    <dgm:cxn modelId="{D39EF77F-45EE-455D-BC50-8B3A80E203D5}" type="presOf" srcId="{D70B780F-36AB-43F2-8ACF-BF06141C6C2A}" destId="{68877622-27DE-4B7D-AC6B-2765B30FAACC}" srcOrd="0" destOrd="0" presId="urn:microsoft.com/office/officeart/2005/8/layout/cycle6"/>
    <dgm:cxn modelId="{D3D8EB95-AE6A-487E-A564-5CA65FC932FD}" type="presOf" srcId="{37E02DCE-701A-4308-A2E5-9E03183383C8}" destId="{C0D34462-0917-4317-BFD4-4EBC70AD08C5}" srcOrd="0" destOrd="0" presId="urn:microsoft.com/office/officeart/2005/8/layout/cycle6"/>
    <dgm:cxn modelId="{8199A2A3-5807-472C-912B-D43C7289CFF0}" type="presOf" srcId="{EA59A94F-197E-40EE-952D-9522577EEDF0}" destId="{A9602140-BC04-4EEC-90CA-AA490B16CA42}" srcOrd="0" destOrd="0" presId="urn:microsoft.com/office/officeart/2005/8/layout/cycle6"/>
    <dgm:cxn modelId="{C0009EC2-C9E2-4707-9681-E70EA2FED4E3}" srcId="{D70B780F-36AB-43F2-8ACF-BF06141C6C2A}" destId="{CDA0DE59-29CB-4300-A1E1-D4B437815EB8}" srcOrd="1" destOrd="0" parTransId="{9BCF452F-A27F-4C9B-89F3-C1F8D481B73F}" sibTransId="{AC8847A5-8207-4BDC-B2FE-51E019AC40E7}"/>
    <dgm:cxn modelId="{A58914E6-9B0E-46AB-926F-977A33EC4AAF}" type="presOf" srcId="{7ACDE4B3-B303-448B-9C28-BFE12460075A}" destId="{C31D214C-F1C6-482A-9C76-FE253670BE09}" srcOrd="0" destOrd="0" presId="urn:microsoft.com/office/officeart/2005/8/layout/cycle6"/>
    <dgm:cxn modelId="{9A16F0FD-7AEF-4D83-906E-D53866164929}" type="presOf" srcId="{CDA0DE59-29CB-4300-A1E1-D4B437815EB8}" destId="{14D69A6D-F842-46D2-9513-7A487E282754}" srcOrd="0" destOrd="0" presId="urn:microsoft.com/office/officeart/2005/8/layout/cycle6"/>
    <dgm:cxn modelId="{C1152EEB-C2BB-46CE-80F7-19BD15F861FE}" type="presParOf" srcId="{68877622-27DE-4B7D-AC6B-2765B30FAACC}" destId="{C0D34462-0917-4317-BFD4-4EBC70AD08C5}" srcOrd="0" destOrd="0" presId="urn:microsoft.com/office/officeart/2005/8/layout/cycle6"/>
    <dgm:cxn modelId="{B6524483-01AF-4FE5-B14C-2607462AF81C}" type="presParOf" srcId="{68877622-27DE-4B7D-AC6B-2765B30FAACC}" destId="{5C3B4DE9-8A4B-44E9-85C1-AB07E2436E07}" srcOrd="1" destOrd="0" presId="urn:microsoft.com/office/officeart/2005/8/layout/cycle6"/>
    <dgm:cxn modelId="{F424B2C0-2AC6-4D86-8043-76C48EBCAF4C}" type="presParOf" srcId="{68877622-27DE-4B7D-AC6B-2765B30FAACC}" destId="{258FBD5B-DE5C-44EE-870D-25BB83F3DDDE}" srcOrd="2" destOrd="0" presId="urn:microsoft.com/office/officeart/2005/8/layout/cycle6"/>
    <dgm:cxn modelId="{2DACCE21-B819-46AA-9405-8FFCF35A1EA5}" type="presParOf" srcId="{68877622-27DE-4B7D-AC6B-2765B30FAACC}" destId="{14D69A6D-F842-46D2-9513-7A487E282754}" srcOrd="3" destOrd="0" presId="urn:microsoft.com/office/officeart/2005/8/layout/cycle6"/>
    <dgm:cxn modelId="{0636EE8D-1089-4D65-90D9-178985AC0ED9}" type="presParOf" srcId="{68877622-27DE-4B7D-AC6B-2765B30FAACC}" destId="{6E1A4516-B56A-4711-96F8-D170DF44EA78}" srcOrd="4" destOrd="0" presId="urn:microsoft.com/office/officeart/2005/8/layout/cycle6"/>
    <dgm:cxn modelId="{5B2B8D32-E846-49C7-A5BC-A91DC6557A11}" type="presParOf" srcId="{68877622-27DE-4B7D-AC6B-2765B30FAACC}" destId="{B23B735F-CFEC-4521-A89B-38C61D4E3861}" srcOrd="5" destOrd="0" presId="urn:microsoft.com/office/officeart/2005/8/layout/cycle6"/>
    <dgm:cxn modelId="{C785752A-83A3-42A2-8584-D7D663B36C56}" type="presParOf" srcId="{68877622-27DE-4B7D-AC6B-2765B30FAACC}" destId="{BB29AAAB-3866-481B-9F46-9B232381D6D3}" srcOrd="6" destOrd="0" presId="urn:microsoft.com/office/officeart/2005/8/layout/cycle6"/>
    <dgm:cxn modelId="{DDD10D97-381F-4995-A547-212BBCB62186}" type="presParOf" srcId="{68877622-27DE-4B7D-AC6B-2765B30FAACC}" destId="{B22AB15A-E446-4FED-83D3-EB614CB80D0B}" srcOrd="7" destOrd="0" presId="urn:microsoft.com/office/officeart/2005/8/layout/cycle6"/>
    <dgm:cxn modelId="{5856E116-250B-453B-BB71-DB9D6759443F}" type="presParOf" srcId="{68877622-27DE-4B7D-AC6B-2765B30FAACC}" destId="{A9602140-BC04-4EEC-90CA-AA490B16CA42}" srcOrd="8" destOrd="0" presId="urn:microsoft.com/office/officeart/2005/8/layout/cycle6"/>
    <dgm:cxn modelId="{D50BAA80-101C-4AE3-8040-99AD462F73AB}" type="presParOf" srcId="{68877622-27DE-4B7D-AC6B-2765B30FAACC}" destId="{F62F3EF7-7A01-499C-B19F-6A70E4D77B08}" srcOrd="9" destOrd="0" presId="urn:microsoft.com/office/officeart/2005/8/layout/cycle6"/>
    <dgm:cxn modelId="{39BD0E3C-3EB1-4163-AFBE-ED886CC4F607}" type="presParOf" srcId="{68877622-27DE-4B7D-AC6B-2765B30FAACC}" destId="{13F95323-CCEE-4D57-BB8B-15B4CBC78298}" srcOrd="10" destOrd="0" presId="urn:microsoft.com/office/officeart/2005/8/layout/cycle6"/>
    <dgm:cxn modelId="{239C634E-ED97-4A15-BFD0-196D3121068C}" type="presParOf" srcId="{68877622-27DE-4B7D-AC6B-2765B30FAACC}" destId="{86348A51-F145-4974-8E43-12D9CE3997BF}" srcOrd="11" destOrd="0" presId="urn:microsoft.com/office/officeart/2005/8/layout/cycle6"/>
    <dgm:cxn modelId="{A06EE6FB-9C1F-459B-B60F-3F1D6DD0868E}" type="presParOf" srcId="{68877622-27DE-4B7D-AC6B-2765B30FAACC}" destId="{B1C73D86-4B7D-4D23-94DD-C3E47FAD4C58}" srcOrd="12" destOrd="0" presId="urn:microsoft.com/office/officeart/2005/8/layout/cycle6"/>
    <dgm:cxn modelId="{914F81F3-BE73-4837-B071-DA02E44C69B5}" type="presParOf" srcId="{68877622-27DE-4B7D-AC6B-2765B30FAACC}" destId="{BBF8B34C-CF3F-4B22-8FD6-B8DE484651B4}" srcOrd="13" destOrd="0" presId="urn:microsoft.com/office/officeart/2005/8/layout/cycle6"/>
    <dgm:cxn modelId="{467E12D8-0A26-44A6-8ED4-8B3CE2DA22F2}" type="presParOf" srcId="{68877622-27DE-4B7D-AC6B-2765B30FAACC}" destId="{C31D214C-F1C6-482A-9C76-FE253670BE09}" srcOrd="14"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70B780F-36AB-43F2-8ACF-BF06141C6C2A}" type="doc">
      <dgm:prSet loTypeId="urn:microsoft.com/office/officeart/2005/8/layout/cycle6" loCatId="cycle" qsTypeId="urn:microsoft.com/office/officeart/2005/8/quickstyle/simple1" qsCatId="simple" csTypeId="urn:microsoft.com/office/officeart/2005/8/colors/accent6_2" csCatId="accent6" phldr="1"/>
      <dgm:spPr/>
      <dgm:t>
        <a:bodyPr/>
        <a:lstStyle/>
        <a:p>
          <a:endParaRPr lang="fr-FR"/>
        </a:p>
      </dgm:t>
    </dgm:pt>
    <dgm:pt modelId="{37E02DCE-701A-4308-A2E5-9E03183383C8}">
      <dgm:prSet phldrT="[Texte]"/>
      <dgm:spPr/>
      <dgm:t>
        <a:bodyPr/>
        <a:lstStyle/>
        <a:p>
          <a:r>
            <a:rPr lang="fr-FR" b="1" dirty="0"/>
            <a:t>Gestion courante</a:t>
          </a:r>
        </a:p>
      </dgm:t>
    </dgm:pt>
    <dgm:pt modelId="{2D276A26-6BAB-410D-87A7-46FBE7084368}" type="parTrans" cxnId="{3CE8C309-D507-4F93-8654-1714C8643123}">
      <dgm:prSet/>
      <dgm:spPr/>
      <dgm:t>
        <a:bodyPr/>
        <a:lstStyle/>
        <a:p>
          <a:endParaRPr lang="fr-FR"/>
        </a:p>
      </dgm:t>
    </dgm:pt>
    <dgm:pt modelId="{EB1FBB97-C7A3-483F-B655-F40DE612EFB1}" type="sibTrans" cxnId="{3CE8C309-D507-4F93-8654-1714C8643123}">
      <dgm:prSet/>
      <dgm:spPr/>
      <dgm:t>
        <a:bodyPr/>
        <a:lstStyle/>
        <a:p>
          <a:endParaRPr lang="fr-FR"/>
        </a:p>
      </dgm:t>
    </dgm:pt>
    <dgm:pt modelId="{CDA0DE59-29CB-4300-A1E1-D4B437815EB8}">
      <dgm:prSet phldrT="[Texte]"/>
      <dgm:spPr/>
      <dgm:t>
        <a:bodyPr/>
        <a:lstStyle/>
        <a:p>
          <a:r>
            <a:rPr lang="fr-FR" b="1" dirty="0"/>
            <a:t>Prise de décisions</a:t>
          </a:r>
        </a:p>
      </dgm:t>
    </dgm:pt>
    <dgm:pt modelId="{9BCF452F-A27F-4C9B-89F3-C1F8D481B73F}" type="parTrans" cxnId="{C0009EC2-C9E2-4707-9681-E70EA2FED4E3}">
      <dgm:prSet/>
      <dgm:spPr/>
      <dgm:t>
        <a:bodyPr/>
        <a:lstStyle/>
        <a:p>
          <a:endParaRPr lang="fr-FR"/>
        </a:p>
      </dgm:t>
    </dgm:pt>
    <dgm:pt modelId="{AC8847A5-8207-4BDC-B2FE-51E019AC40E7}" type="sibTrans" cxnId="{C0009EC2-C9E2-4707-9681-E70EA2FED4E3}">
      <dgm:prSet/>
      <dgm:spPr/>
      <dgm:t>
        <a:bodyPr/>
        <a:lstStyle/>
        <a:p>
          <a:endParaRPr lang="fr-FR"/>
        </a:p>
      </dgm:t>
    </dgm:pt>
    <dgm:pt modelId="{A0F1FDF7-FE93-4B57-AF15-8B5FB2B8A7D2}">
      <dgm:prSet phldrT="[Texte]"/>
      <dgm:spPr/>
      <dgm:t>
        <a:bodyPr/>
        <a:lstStyle/>
        <a:p>
          <a:r>
            <a:rPr lang="fr-FR" b="1" dirty="0"/>
            <a:t>Engagement de dépense</a:t>
          </a:r>
        </a:p>
      </dgm:t>
    </dgm:pt>
    <dgm:pt modelId="{59C3197D-5A70-4EB2-B8F1-2081EF8D838C}" type="parTrans" cxnId="{BE75AF78-9F61-4AF0-AE1E-F80F8EBDA40B}">
      <dgm:prSet/>
      <dgm:spPr/>
      <dgm:t>
        <a:bodyPr/>
        <a:lstStyle/>
        <a:p>
          <a:endParaRPr lang="fr-FR"/>
        </a:p>
      </dgm:t>
    </dgm:pt>
    <dgm:pt modelId="{EA59A94F-197E-40EE-952D-9522577EEDF0}" type="sibTrans" cxnId="{BE75AF78-9F61-4AF0-AE1E-F80F8EBDA40B}">
      <dgm:prSet/>
      <dgm:spPr/>
      <dgm:t>
        <a:bodyPr/>
        <a:lstStyle/>
        <a:p>
          <a:endParaRPr lang="fr-FR"/>
        </a:p>
      </dgm:t>
    </dgm:pt>
    <dgm:pt modelId="{795B1DFD-D54F-41ED-A7F7-DCA866F94083}">
      <dgm:prSet phldrT="[Texte]"/>
      <dgm:spPr/>
      <dgm:t>
        <a:bodyPr/>
        <a:lstStyle/>
        <a:p>
          <a:r>
            <a:rPr lang="fr-FR" b="1" dirty="0"/>
            <a:t>Arrêt des comptes</a:t>
          </a:r>
        </a:p>
      </dgm:t>
    </dgm:pt>
    <dgm:pt modelId="{92AE0DF2-57E3-4695-AA76-49F08126C55A}" type="parTrans" cxnId="{19734854-96A0-4112-A1C7-9322B1AB6AA4}">
      <dgm:prSet/>
      <dgm:spPr/>
      <dgm:t>
        <a:bodyPr/>
        <a:lstStyle/>
        <a:p>
          <a:endParaRPr lang="fr-FR"/>
        </a:p>
      </dgm:t>
    </dgm:pt>
    <dgm:pt modelId="{71D1D3C4-B804-4A32-8A6E-23CD8A62E481}" type="sibTrans" cxnId="{19734854-96A0-4112-A1C7-9322B1AB6AA4}">
      <dgm:prSet/>
      <dgm:spPr/>
      <dgm:t>
        <a:bodyPr/>
        <a:lstStyle/>
        <a:p>
          <a:endParaRPr lang="fr-FR"/>
        </a:p>
      </dgm:t>
    </dgm:pt>
    <dgm:pt modelId="{09AF2EF9-39D3-457B-A786-08AC11879891}">
      <dgm:prSet phldrT="[Texte]"/>
      <dgm:spPr/>
      <dgm:t>
        <a:bodyPr/>
        <a:lstStyle/>
        <a:p>
          <a:r>
            <a:rPr lang="fr-FR" b="1" dirty="0"/>
            <a:t>Rend compte de son activité à l’AG</a:t>
          </a:r>
        </a:p>
      </dgm:t>
    </dgm:pt>
    <dgm:pt modelId="{95CEB193-46DF-4CCF-B55A-81A8F66BF94F}" type="parTrans" cxnId="{6D7E3702-CB3E-47FC-A4B9-97F20D635D1D}">
      <dgm:prSet/>
      <dgm:spPr/>
      <dgm:t>
        <a:bodyPr/>
        <a:lstStyle/>
        <a:p>
          <a:endParaRPr lang="fr-FR"/>
        </a:p>
      </dgm:t>
    </dgm:pt>
    <dgm:pt modelId="{7ACDE4B3-B303-448B-9C28-BFE12460075A}" type="sibTrans" cxnId="{6D7E3702-CB3E-47FC-A4B9-97F20D635D1D}">
      <dgm:prSet/>
      <dgm:spPr/>
      <dgm:t>
        <a:bodyPr/>
        <a:lstStyle/>
        <a:p>
          <a:endParaRPr lang="fr-FR"/>
        </a:p>
      </dgm:t>
    </dgm:pt>
    <dgm:pt modelId="{68877622-27DE-4B7D-AC6B-2765B30FAACC}" type="pres">
      <dgm:prSet presAssocID="{D70B780F-36AB-43F2-8ACF-BF06141C6C2A}" presName="cycle" presStyleCnt="0">
        <dgm:presLayoutVars>
          <dgm:dir/>
          <dgm:resizeHandles val="exact"/>
        </dgm:presLayoutVars>
      </dgm:prSet>
      <dgm:spPr/>
    </dgm:pt>
    <dgm:pt modelId="{C0D34462-0917-4317-BFD4-4EBC70AD08C5}" type="pres">
      <dgm:prSet presAssocID="{37E02DCE-701A-4308-A2E5-9E03183383C8}" presName="node" presStyleLbl="node1" presStyleIdx="0" presStyleCnt="5">
        <dgm:presLayoutVars>
          <dgm:bulletEnabled val="1"/>
        </dgm:presLayoutVars>
      </dgm:prSet>
      <dgm:spPr/>
    </dgm:pt>
    <dgm:pt modelId="{5C3B4DE9-8A4B-44E9-85C1-AB07E2436E07}" type="pres">
      <dgm:prSet presAssocID="{37E02DCE-701A-4308-A2E5-9E03183383C8}" presName="spNode" presStyleCnt="0"/>
      <dgm:spPr/>
    </dgm:pt>
    <dgm:pt modelId="{258FBD5B-DE5C-44EE-870D-25BB83F3DDDE}" type="pres">
      <dgm:prSet presAssocID="{EB1FBB97-C7A3-483F-B655-F40DE612EFB1}" presName="sibTrans" presStyleLbl="sibTrans1D1" presStyleIdx="0" presStyleCnt="5"/>
      <dgm:spPr/>
    </dgm:pt>
    <dgm:pt modelId="{14D69A6D-F842-46D2-9513-7A487E282754}" type="pres">
      <dgm:prSet presAssocID="{CDA0DE59-29CB-4300-A1E1-D4B437815EB8}" presName="node" presStyleLbl="node1" presStyleIdx="1" presStyleCnt="5" custRadScaleRad="110126" custRadScaleInc="6621">
        <dgm:presLayoutVars>
          <dgm:bulletEnabled val="1"/>
        </dgm:presLayoutVars>
      </dgm:prSet>
      <dgm:spPr/>
    </dgm:pt>
    <dgm:pt modelId="{6E1A4516-B56A-4711-96F8-D170DF44EA78}" type="pres">
      <dgm:prSet presAssocID="{CDA0DE59-29CB-4300-A1E1-D4B437815EB8}" presName="spNode" presStyleCnt="0"/>
      <dgm:spPr/>
    </dgm:pt>
    <dgm:pt modelId="{B23B735F-CFEC-4521-A89B-38C61D4E3861}" type="pres">
      <dgm:prSet presAssocID="{AC8847A5-8207-4BDC-B2FE-51E019AC40E7}" presName="sibTrans" presStyleLbl="sibTrans1D1" presStyleIdx="1" presStyleCnt="5"/>
      <dgm:spPr/>
    </dgm:pt>
    <dgm:pt modelId="{BB29AAAB-3866-481B-9F46-9B232381D6D3}" type="pres">
      <dgm:prSet presAssocID="{A0F1FDF7-FE93-4B57-AF15-8B5FB2B8A7D2}" presName="node" presStyleLbl="node1" presStyleIdx="2" presStyleCnt="5">
        <dgm:presLayoutVars>
          <dgm:bulletEnabled val="1"/>
        </dgm:presLayoutVars>
      </dgm:prSet>
      <dgm:spPr/>
    </dgm:pt>
    <dgm:pt modelId="{B22AB15A-E446-4FED-83D3-EB614CB80D0B}" type="pres">
      <dgm:prSet presAssocID="{A0F1FDF7-FE93-4B57-AF15-8B5FB2B8A7D2}" presName="spNode" presStyleCnt="0"/>
      <dgm:spPr/>
    </dgm:pt>
    <dgm:pt modelId="{A9602140-BC04-4EEC-90CA-AA490B16CA42}" type="pres">
      <dgm:prSet presAssocID="{EA59A94F-197E-40EE-952D-9522577EEDF0}" presName="sibTrans" presStyleLbl="sibTrans1D1" presStyleIdx="2" presStyleCnt="5"/>
      <dgm:spPr/>
    </dgm:pt>
    <dgm:pt modelId="{F62F3EF7-7A01-499C-B19F-6A70E4D77B08}" type="pres">
      <dgm:prSet presAssocID="{795B1DFD-D54F-41ED-A7F7-DCA866F94083}" presName="node" presStyleLbl="node1" presStyleIdx="3" presStyleCnt="5">
        <dgm:presLayoutVars>
          <dgm:bulletEnabled val="1"/>
        </dgm:presLayoutVars>
      </dgm:prSet>
      <dgm:spPr/>
    </dgm:pt>
    <dgm:pt modelId="{13F95323-CCEE-4D57-BB8B-15B4CBC78298}" type="pres">
      <dgm:prSet presAssocID="{795B1DFD-D54F-41ED-A7F7-DCA866F94083}" presName="spNode" presStyleCnt="0"/>
      <dgm:spPr/>
    </dgm:pt>
    <dgm:pt modelId="{86348A51-F145-4974-8E43-12D9CE3997BF}" type="pres">
      <dgm:prSet presAssocID="{71D1D3C4-B804-4A32-8A6E-23CD8A62E481}" presName="sibTrans" presStyleLbl="sibTrans1D1" presStyleIdx="3" presStyleCnt="5"/>
      <dgm:spPr/>
    </dgm:pt>
    <dgm:pt modelId="{B1C73D86-4B7D-4D23-94DD-C3E47FAD4C58}" type="pres">
      <dgm:prSet presAssocID="{09AF2EF9-39D3-457B-A786-08AC11879891}" presName="node" presStyleLbl="node1" presStyleIdx="4" presStyleCnt="5" custRadScaleRad="109770" custRadScaleInc="-6393">
        <dgm:presLayoutVars>
          <dgm:bulletEnabled val="1"/>
        </dgm:presLayoutVars>
      </dgm:prSet>
      <dgm:spPr/>
    </dgm:pt>
    <dgm:pt modelId="{BBF8B34C-CF3F-4B22-8FD6-B8DE484651B4}" type="pres">
      <dgm:prSet presAssocID="{09AF2EF9-39D3-457B-A786-08AC11879891}" presName="spNode" presStyleCnt="0"/>
      <dgm:spPr/>
    </dgm:pt>
    <dgm:pt modelId="{C31D214C-F1C6-482A-9C76-FE253670BE09}" type="pres">
      <dgm:prSet presAssocID="{7ACDE4B3-B303-448B-9C28-BFE12460075A}" presName="sibTrans" presStyleLbl="sibTrans1D1" presStyleIdx="4" presStyleCnt="5"/>
      <dgm:spPr/>
    </dgm:pt>
  </dgm:ptLst>
  <dgm:cxnLst>
    <dgm:cxn modelId="{6D7E3702-CB3E-47FC-A4B9-97F20D635D1D}" srcId="{D70B780F-36AB-43F2-8ACF-BF06141C6C2A}" destId="{09AF2EF9-39D3-457B-A786-08AC11879891}" srcOrd="4" destOrd="0" parTransId="{95CEB193-46DF-4CCF-B55A-81A8F66BF94F}" sibTransId="{7ACDE4B3-B303-448B-9C28-BFE12460075A}"/>
    <dgm:cxn modelId="{3CE8C309-D507-4F93-8654-1714C8643123}" srcId="{D70B780F-36AB-43F2-8ACF-BF06141C6C2A}" destId="{37E02DCE-701A-4308-A2E5-9E03183383C8}" srcOrd="0" destOrd="0" parTransId="{2D276A26-6BAB-410D-87A7-46FBE7084368}" sibTransId="{EB1FBB97-C7A3-483F-B655-F40DE612EFB1}"/>
    <dgm:cxn modelId="{FAA26849-501A-44E9-8F0C-333AB3EEE476}" type="presOf" srcId="{CDA0DE59-29CB-4300-A1E1-D4B437815EB8}" destId="{14D69A6D-F842-46D2-9513-7A487E282754}" srcOrd="0" destOrd="0" presId="urn:microsoft.com/office/officeart/2005/8/layout/cycle6"/>
    <dgm:cxn modelId="{19734854-96A0-4112-A1C7-9322B1AB6AA4}" srcId="{D70B780F-36AB-43F2-8ACF-BF06141C6C2A}" destId="{795B1DFD-D54F-41ED-A7F7-DCA866F94083}" srcOrd="3" destOrd="0" parTransId="{92AE0DF2-57E3-4695-AA76-49F08126C55A}" sibTransId="{71D1D3C4-B804-4A32-8A6E-23CD8A62E481}"/>
    <dgm:cxn modelId="{BE75AF78-9F61-4AF0-AE1E-F80F8EBDA40B}" srcId="{D70B780F-36AB-43F2-8ACF-BF06141C6C2A}" destId="{A0F1FDF7-FE93-4B57-AF15-8B5FB2B8A7D2}" srcOrd="2" destOrd="0" parTransId="{59C3197D-5A70-4EB2-B8F1-2081EF8D838C}" sibTransId="{EA59A94F-197E-40EE-952D-9522577EEDF0}"/>
    <dgm:cxn modelId="{B6D32280-0333-493C-8B5F-74CDBEC48281}" type="presOf" srcId="{71D1D3C4-B804-4A32-8A6E-23CD8A62E481}" destId="{86348A51-F145-4974-8E43-12D9CE3997BF}" srcOrd="0" destOrd="0" presId="urn:microsoft.com/office/officeart/2005/8/layout/cycle6"/>
    <dgm:cxn modelId="{6831E58E-5343-4EB3-B887-DB55103E0851}" type="presOf" srcId="{7ACDE4B3-B303-448B-9C28-BFE12460075A}" destId="{C31D214C-F1C6-482A-9C76-FE253670BE09}" srcOrd="0" destOrd="0" presId="urn:microsoft.com/office/officeart/2005/8/layout/cycle6"/>
    <dgm:cxn modelId="{D952E5B1-3811-47E0-AA5A-6114E5EB7C0A}" type="presOf" srcId="{EA59A94F-197E-40EE-952D-9522577EEDF0}" destId="{A9602140-BC04-4EEC-90CA-AA490B16CA42}" srcOrd="0" destOrd="0" presId="urn:microsoft.com/office/officeart/2005/8/layout/cycle6"/>
    <dgm:cxn modelId="{AF0CD7B9-3E7D-4D73-8DF2-D24043577A4A}" type="presOf" srcId="{795B1DFD-D54F-41ED-A7F7-DCA866F94083}" destId="{F62F3EF7-7A01-499C-B19F-6A70E4D77B08}" srcOrd="0" destOrd="0" presId="urn:microsoft.com/office/officeart/2005/8/layout/cycle6"/>
    <dgm:cxn modelId="{C0009EC2-C9E2-4707-9681-E70EA2FED4E3}" srcId="{D70B780F-36AB-43F2-8ACF-BF06141C6C2A}" destId="{CDA0DE59-29CB-4300-A1E1-D4B437815EB8}" srcOrd="1" destOrd="0" parTransId="{9BCF452F-A27F-4C9B-89F3-C1F8D481B73F}" sibTransId="{AC8847A5-8207-4BDC-B2FE-51E019AC40E7}"/>
    <dgm:cxn modelId="{202DD0DF-590B-4D59-BE18-3E1798C41563}" type="presOf" srcId="{A0F1FDF7-FE93-4B57-AF15-8B5FB2B8A7D2}" destId="{BB29AAAB-3866-481B-9F46-9B232381D6D3}" srcOrd="0" destOrd="0" presId="urn:microsoft.com/office/officeart/2005/8/layout/cycle6"/>
    <dgm:cxn modelId="{6C8ADEDF-7467-4AED-AFF4-2813F246C30F}" type="presOf" srcId="{09AF2EF9-39D3-457B-A786-08AC11879891}" destId="{B1C73D86-4B7D-4D23-94DD-C3E47FAD4C58}" srcOrd="0" destOrd="0" presId="urn:microsoft.com/office/officeart/2005/8/layout/cycle6"/>
    <dgm:cxn modelId="{DEA160E1-3EC7-41D5-9F3B-4C82D946EC37}" type="presOf" srcId="{EB1FBB97-C7A3-483F-B655-F40DE612EFB1}" destId="{258FBD5B-DE5C-44EE-870D-25BB83F3DDDE}" srcOrd="0" destOrd="0" presId="urn:microsoft.com/office/officeart/2005/8/layout/cycle6"/>
    <dgm:cxn modelId="{3F2023F0-850C-4718-BD23-13DB15786052}" type="presOf" srcId="{37E02DCE-701A-4308-A2E5-9E03183383C8}" destId="{C0D34462-0917-4317-BFD4-4EBC70AD08C5}" srcOrd="0" destOrd="0" presId="urn:microsoft.com/office/officeart/2005/8/layout/cycle6"/>
    <dgm:cxn modelId="{2163C6F0-9C2D-443D-9C63-BD431F83C68F}" type="presOf" srcId="{D70B780F-36AB-43F2-8ACF-BF06141C6C2A}" destId="{68877622-27DE-4B7D-AC6B-2765B30FAACC}" srcOrd="0" destOrd="0" presId="urn:microsoft.com/office/officeart/2005/8/layout/cycle6"/>
    <dgm:cxn modelId="{605ADDFE-794A-4E63-87D8-444540E0E768}" type="presOf" srcId="{AC8847A5-8207-4BDC-B2FE-51E019AC40E7}" destId="{B23B735F-CFEC-4521-A89B-38C61D4E3861}" srcOrd="0" destOrd="0" presId="urn:microsoft.com/office/officeart/2005/8/layout/cycle6"/>
    <dgm:cxn modelId="{F9D4B467-4423-4E12-AC9F-60F8BA3F2DB2}" type="presParOf" srcId="{68877622-27DE-4B7D-AC6B-2765B30FAACC}" destId="{C0D34462-0917-4317-BFD4-4EBC70AD08C5}" srcOrd="0" destOrd="0" presId="urn:microsoft.com/office/officeart/2005/8/layout/cycle6"/>
    <dgm:cxn modelId="{9E3CCDE5-03F2-4343-B20C-2865785398AC}" type="presParOf" srcId="{68877622-27DE-4B7D-AC6B-2765B30FAACC}" destId="{5C3B4DE9-8A4B-44E9-85C1-AB07E2436E07}" srcOrd="1" destOrd="0" presId="urn:microsoft.com/office/officeart/2005/8/layout/cycle6"/>
    <dgm:cxn modelId="{BB84018D-E9BC-45E7-A70A-517285718D71}" type="presParOf" srcId="{68877622-27DE-4B7D-AC6B-2765B30FAACC}" destId="{258FBD5B-DE5C-44EE-870D-25BB83F3DDDE}" srcOrd="2" destOrd="0" presId="urn:microsoft.com/office/officeart/2005/8/layout/cycle6"/>
    <dgm:cxn modelId="{34290963-EE6D-4A09-B831-1BFC416F13AD}" type="presParOf" srcId="{68877622-27DE-4B7D-AC6B-2765B30FAACC}" destId="{14D69A6D-F842-46D2-9513-7A487E282754}" srcOrd="3" destOrd="0" presId="urn:microsoft.com/office/officeart/2005/8/layout/cycle6"/>
    <dgm:cxn modelId="{FDE4FACF-FB05-49A8-80A9-B4B5696563EC}" type="presParOf" srcId="{68877622-27DE-4B7D-AC6B-2765B30FAACC}" destId="{6E1A4516-B56A-4711-96F8-D170DF44EA78}" srcOrd="4" destOrd="0" presId="urn:microsoft.com/office/officeart/2005/8/layout/cycle6"/>
    <dgm:cxn modelId="{3AA22751-F768-40EC-822F-6330442F9DA5}" type="presParOf" srcId="{68877622-27DE-4B7D-AC6B-2765B30FAACC}" destId="{B23B735F-CFEC-4521-A89B-38C61D4E3861}" srcOrd="5" destOrd="0" presId="urn:microsoft.com/office/officeart/2005/8/layout/cycle6"/>
    <dgm:cxn modelId="{BA3AD17B-06FB-47EC-BFB8-033CEAAF358B}" type="presParOf" srcId="{68877622-27DE-4B7D-AC6B-2765B30FAACC}" destId="{BB29AAAB-3866-481B-9F46-9B232381D6D3}" srcOrd="6" destOrd="0" presId="urn:microsoft.com/office/officeart/2005/8/layout/cycle6"/>
    <dgm:cxn modelId="{2425E7AB-0789-46F9-B202-A978519C6EDE}" type="presParOf" srcId="{68877622-27DE-4B7D-AC6B-2765B30FAACC}" destId="{B22AB15A-E446-4FED-83D3-EB614CB80D0B}" srcOrd="7" destOrd="0" presId="urn:microsoft.com/office/officeart/2005/8/layout/cycle6"/>
    <dgm:cxn modelId="{E79C4946-D371-418F-B68A-DA28AF05E632}" type="presParOf" srcId="{68877622-27DE-4B7D-AC6B-2765B30FAACC}" destId="{A9602140-BC04-4EEC-90CA-AA490B16CA42}" srcOrd="8" destOrd="0" presId="urn:microsoft.com/office/officeart/2005/8/layout/cycle6"/>
    <dgm:cxn modelId="{77A65C96-E353-4C6C-B005-78CE0DEC7703}" type="presParOf" srcId="{68877622-27DE-4B7D-AC6B-2765B30FAACC}" destId="{F62F3EF7-7A01-499C-B19F-6A70E4D77B08}" srcOrd="9" destOrd="0" presId="urn:microsoft.com/office/officeart/2005/8/layout/cycle6"/>
    <dgm:cxn modelId="{9FB71388-4375-43B0-B864-7CDCB0135B0D}" type="presParOf" srcId="{68877622-27DE-4B7D-AC6B-2765B30FAACC}" destId="{13F95323-CCEE-4D57-BB8B-15B4CBC78298}" srcOrd="10" destOrd="0" presId="urn:microsoft.com/office/officeart/2005/8/layout/cycle6"/>
    <dgm:cxn modelId="{9FF228F8-9939-4D02-8CE8-DEAF61507FDD}" type="presParOf" srcId="{68877622-27DE-4B7D-AC6B-2765B30FAACC}" destId="{86348A51-F145-4974-8E43-12D9CE3997BF}" srcOrd="11" destOrd="0" presId="urn:microsoft.com/office/officeart/2005/8/layout/cycle6"/>
    <dgm:cxn modelId="{A5B13CBC-F712-4829-ABC7-412494487E3F}" type="presParOf" srcId="{68877622-27DE-4B7D-AC6B-2765B30FAACC}" destId="{B1C73D86-4B7D-4D23-94DD-C3E47FAD4C58}" srcOrd="12" destOrd="0" presId="urn:microsoft.com/office/officeart/2005/8/layout/cycle6"/>
    <dgm:cxn modelId="{F1EAA9AF-21AE-427B-AB0A-E094F040DF46}" type="presParOf" srcId="{68877622-27DE-4B7D-AC6B-2765B30FAACC}" destId="{BBF8B34C-CF3F-4B22-8FD6-B8DE484651B4}" srcOrd="13" destOrd="0" presId="urn:microsoft.com/office/officeart/2005/8/layout/cycle6"/>
    <dgm:cxn modelId="{31F9F1AE-AE5D-4466-83BA-600DB87DB7E0}" type="presParOf" srcId="{68877622-27DE-4B7D-AC6B-2765B30FAACC}" destId="{C31D214C-F1C6-482A-9C76-FE253670BE09}" srcOrd="14"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70B780F-36AB-43F2-8ACF-BF06141C6C2A}" type="doc">
      <dgm:prSet loTypeId="urn:microsoft.com/office/officeart/2005/8/layout/cycle6" loCatId="cycle" qsTypeId="urn:microsoft.com/office/officeart/2005/8/quickstyle/simple1" qsCatId="simple" csTypeId="urn:microsoft.com/office/officeart/2005/8/colors/accent4_2" csCatId="accent4" phldr="1"/>
      <dgm:spPr/>
      <dgm:t>
        <a:bodyPr/>
        <a:lstStyle/>
        <a:p>
          <a:endParaRPr lang="fr-FR"/>
        </a:p>
      </dgm:t>
    </dgm:pt>
    <dgm:pt modelId="{37E02DCE-701A-4308-A2E5-9E03183383C8}">
      <dgm:prSet phldrT="[Texte]"/>
      <dgm:spPr/>
      <dgm:t>
        <a:bodyPr/>
        <a:lstStyle/>
        <a:p>
          <a:r>
            <a:rPr lang="fr-FR" b="1" dirty="0"/>
            <a:t>Préparation du CA</a:t>
          </a:r>
        </a:p>
      </dgm:t>
    </dgm:pt>
    <dgm:pt modelId="{2D276A26-6BAB-410D-87A7-46FBE7084368}" type="parTrans" cxnId="{3CE8C309-D507-4F93-8654-1714C8643123}">
      <dgm:prSet/>
      <dgm:spPr/>
      <dgm:t>
        <a:bodyPr/>
        <a:lstStyle/>
        <a:p>
          <a:endParaRPr lang="fr-FR"/>
        </a:p>
      </dgm:t>
    </dgm:pt>
    <dgm:pt modelId="{EB1FBB97-C7A3-483F-B655-F40DE612EFB1}" type="sibTrans" cxnId="{3CE8C309-D507-4F93-8654-1714C8643123}">
      <dgm:prSet/>
      <dgm:spPr/>
      <dgm:t>
        <a:bodyPr/>
        <a:lstStyle/>
        <a:p>
          <a:endParaRPr lang="fr-FR"/>
        </a:p>
      </dgm:t>
    </dgm:pt>
    <dgm:pt modelId="{CDA0DE59-29CB-4300-A1E1-D4B437815EB8}">
      <dgm:prSet phldrT="[Texte]"/>
      <dgm:spPr/>
      <dgm:t>
        <a:bodyPr/>
        <a:lstStyle/>
        <a:p>
          <a:r>
            <a:rPr lang="fr-FR" b="1" dirty="0"/>
            <a:t>Gestion courante</a:t>
          </a:r>
        </a:p>
      </dgm:t>
    </dgm:pt>
    <dgm:pt modelId="{9BCF452F-A27F-4C9B-89F3-C1F8D481B73F}" type="parTrans" cxnId="{C0009EC2-C9E2-4707-9681-E70EA2FED4E3}">
      <dgm:prSet/>
      <dgm:spPr/>
      <dgm:t>
        <a:bodyPr/>
        <a:lstStyle/>
        <a:p>
          <a:endParaRPr lang="fr-FR"/>
        </a:p>
      </dgm:t>
    </dgm:pt>
    <dgm:pt modelId="{AC8847A5-8207-4BDC-B2FE-51E019AC40E7}" type="sibTrans" cxnId="{C0009EC2-C9E2-4707-9681-E70EA2FED4E3}">
      <dgm:prSet/>
      <dgm:spPr/>
      <dgm:t>
        <a:bodyPr/>
        <a:lstStyle/>
        <a:p>
          <a:endParaRPr lang="fr-FR"/>
        </a:p>
      </dgm:t>
    </dgm:pt>
    <dgm:pt modelId="{A0F1FDF7-FE93-4B57-AF15-8B5FB2B8A7D2}">
      <dgm:prSet phldrT="[Texte]"/>
      <dgm:spPr/>
      <dgm:t>
        <a:bodyPr/>
        <a:lstStyle/>
        <a:p>
          <a:r>
            <a:rPr lang="fr-FR" b="1" dirty="0"/>
            <a:t>Organisation des services</a:t>
          </a:r>
        </a:p>
      </dgm:t>
    </dgm:pt>
    <dgm:pt modelId="{59C3197D-5A70-4EB2-B8F1-2081EF8D838C}" type="parTrans" cxnId="{BE75AF78-9F61-4AF0-AE1E-F80F8EBDA40B}">
      <dgm:prSet/>
      <dgm:spPr/>
      <dgm:t>
        <a:bodyPr/>
        <a:lstStyle/>
        <a:p>
          <a:endParaRPr lang="fr-FR"/>
        </a:p>
      </dgm:t>
    </dgm:pt>
    <dgm:pt modelId="{EA59A94F-197E-40EE-952D-9522577EEDF0}" type="sibTrans" cxnId="{BE75AF78-9F61-4AF0-AE1E-F80F8EBDA40B}">
      <dgm:prSet/>
      <dgm:spPr/>
      <dgm:t>
        <a:bodyPr/>
        <a:lstStyle/>
        <a:p>
          <a:endParaRPr lang="fr-FR"/>
        </a:p>
      </dgm:t>
    </dgm:pt>
    <dgm:pt modelId="{795B1DFD-D54F-41ED-A7F7-DCA866F94083}">
      <dgm:prSet phldrT="[Texte]"/>
      <dgm:spPr/>
      <dgm:t>
        <a:bodyPr/>
        <a:lstStyle/>
        <a:p>
          <a:r>
            <a:rPr lang="fr-FR" b="1" dirty="0"/>
            <a:t>Exécution des délibérations</a:t>
          </a:r>
        </a:p>
      </dgm:t>
    </dgm:pt>
    <dgm:pt modelId="{92AE0DF2-57E3-4695-AA76-49F08126C55A}" type="parTrans" cxnId="{19734854-96A0-4112-A1C7-9322B1AB6AA4}">
      <dgm:prSet/>
      <dgm:spPr/>
      <dgm:t>
        <a:bodyPr/>
        <a:lstStyle/>
        <a:p>
          <a:endParaRPr lang="fr-FR"/>
        </a:p>
      </dgm:t>
    </dgm:pt>
    <dgm:pt modelId="{71D1D3C4-B804-4A32-8A6E-23CD8A62E481}" type="sibTrans" cxnId="{19734854-96A0-4112-A1C7-9322B1AB6AA4}">
      <dgm:prSet/>
      <dgm:spPr/>
      <dgm:t>
        <a:bodyPr/>
        <a:lstStyle/>
        <a:p>
          <a:endParaRPr lang="fr-FR"/>
        </a:p>
      </dgm:t>
    </dgm:pt>
    <dgm:pt modelId="{09AF2EF9-39D3-457B-A786-08AC11879891}">
      <dgm:prSet phldrT="[Texte]"/>
      <dgm:spPr/>
      <dgm:t>
        <a:bodyPr/>
        <a:lstStyle/>
        <a:p>
          <a:r>
            <a:rPr lang="fr-FR" b="1" dirty="0"/>
            <a:t>Exécution du budget</a:t>
          </a:r>
        </a:p>
      </dgm:t>
    </dgm:pt>
    <dgm:pt modelId="{95CEB193-46DF-4CCF-B55A-81A8F66BF94F}" type="parTrans" cxnId="{6D7E3702-CB3E-47FC-A4B9-97F20D635D1D}">
      <dgm:prSet/>
      <dgm:spPr/>
      <dgm:t>
        <a:bodyPr/>
        <a:lstStyle/>
        <a:p>
          <a:endParaRPr lang="fr-FR"/>
        </a:p>
      </dgm:t>
    </dgm:pt>
    <dgm:pt modelId="{7ACDE4B3-B303-448B-9C28-BFE12460075A}" type="sibTrans" cxnId="{6D7E3702-CB3E-47FC-A4B9-97F20D635D1D}">
      <dgm:prSet/>
      <dgm:spPr/>
      <dgm:t>
        <a:bodyPr/>
        <a:lstStyle/>
        <a:p>
          <a:endParaRPr lang="fr-FR"/>
        </a:p>
      </dgm:t>
    </dgm:pt>
    <dgm:pt modelId="{68877622-27DE-4B7D-AC6B-2765B30FAACC}" type="pres">
      <dgm:prSet presAssocID="{D70B780F-36AB-43F2-8ACF-BF06141C6C2A}" presName="cycle" presStyleCnt="0">
        <dgm:presLayoutVars>
          <dgm:dir/>
          <dgm:resizeHandles val="exact"/>
        </dgm:presLayoutVars>
      </dgm:prSet>
      <dgm:spPr/>
    </dgm:pt>
    <dgm:pt modelId="{C0D34462-0917-4317-BFD4-4EBC70AD08C5}" type="pres">
      <dgm:prSet presAssocID="{37E02DCE-701A-4308-A2E5-9E03183383C8}" presName="node" presStyleLbl="node1" presStyleIdx="0" presStyleCnt="5">
        <dgm:presLayoutVars>
          <dgm:bulletEnabled val="1"/>
        </dgm:presLayoutVars>
      </dgm:prSet>
      <dgm:spPr/>
    </dgm:pt>
    <dgm:pt modelId="{5C3B4DE9-8A4B-44E9-85C1-AB07E2436E07}" type="pres">
      <dgm:prSet presAssocID="{37E02DCE-701A-4308-A2E5-9E03183383C8}" presName="spNode" presStyleCnt="0"/>
      <dgm:spPr/>
    </dgm:pt>
    <dgm:pt modelId="{258FBD5B-DE5C-44EE-870D-25BB83F3DDDE}" type="pres">
      <dgm:prSet presAssocID="{EB1FBB97-C7A3-483F-B655-F40DE612EFB1}" presName="sibTrans" presStyleLbl="sibTrans1D1" presStyleIdx="0" presStyleCnt="5"/>
      <dgm:spPr/>
    </dgm:pt>
    <dgm:pt modelId="{14D69A6D-F842-46D2-9513-7A487E282754}" type="pres">
      <dgm:prSet presAssocID="{CDA0DE59-29CB-4300-A1E1-D4B437815EB8}" presName="node" presStyleLbl="node1" presStyleIdx="1" presStyleCnt="5" custRadScaleRad="110126" custRadScaleInc="6621">
        <dgm:presLayoutVars>
          <dgm:bulletEnabled val="1"/>
        </dgm:presLayoutVars>
      </dgm:prSet>
      <dgm:spPr/>
    </dgm:pt>
    <dgm:pt modelId="{6E1A4516-B56A-4711-96F8-D170DF44EA78}" type="pres">
      <dgm:prSet presAssocID="{CDA0DE59-29CB-4300-A1E1-D4B437815EB8}" presName="spNode" presStyleCnt="0"/>
      <dgm:spPr/>
    </dgm:pt>
    <dgm:pt modelId="{B23B735F-CFEC-4521-A89B-38C61D4E3861}" type="pres">
      <dgm:prSet presAssocID="{AC8847A5-8207-4BDC-B2FE-51E019AC40E7}" presName="sibTrans" presStyleLbl="sibTrans1D1" presStyleIdx="1" presStyleCnt="5"/>
      <dgm:spPr/>
    </dgm:pt>
    <dgm:pt modelId="{BB29AAAB-3866-481B-9F46-9B232381D6D3}" type="pres">
      <dgm:prSet presAssocID="{A0F1FDF7-FE93-4B57-AF15-8B5FB2B8A7D2}" presName="node" presStyleLbl="node1" presStyleIdx="2" presStyleCnt="5">
        <dgm:presLayoutVars>
          <dgm:bulletEnabled val="1"/>
        </dgm:presLayoutVars>
      </dgm:prSet>
      <dgm:spPr/>
    </dgm:pt>
    <dgm:pt modelId="{B22AB15A-E446-4FED-83D3-EB614CB80D0B}" type="pres">
      <dgm:prSet presAssocID="{A0F1FDF7-FE93-4B57-AF15-8B5FB2B8A7D2}" presName="spNode" presStyleCnt="0"/>
      <dgm:spPr/>
    </dgm:pt>
    <dgm:pt modelId="{A9602140-BC04-4EEC-90CA-AA490B16CA42}" type="pres">
      <dgm:prSet presAssocID="{EA59A94F-197E-40EE-952D-9522577EEDF0}" presName="sibTrans" presStyleLbl="sibTrans1D1" presStyleIdx="2" presStyleCnt="5"/>
      <dgm:spPr/>
    </dgm:pt>
    <dgm:pt modelId="{F62F3EF7-7A01-499C-B19F-6A70E4D77B08}" type="pres">
      <dgm:prSet presAssocID="{795B1DFD-D54F-41ED-A7F7-DCA866F94083}" presName="node" presStyleLbl="node1" presStyleIdx="3" presStyleCnt="5">
        <dgm:presLayoutVars>
          <dgm:bulletEnabled val="1"/>
        </dgm:presLayoutVars>
      </dgm:prSet>
      <dgm:spPr/>
    </dgm:pt>
    <dgm:pt modelId="{13F95323-CCEE-4D57-BB8B-15B4CBC78298}" type="pres">
      <dgm:prSet presAssocID="{795B1DFD-D54F-41ED-A7F7-DCA866F94083}" presName="spNode" presStyleCnt="0"/>
      <dgm:spPr/>
    </dgm:pt>
    <dgm:pt modelId="{86348A51-F145-4974-8E43-12D9CE3997BF}" type="pres">
      <dgm:prSet presAssocID="{71D1D3C4-B804-4A32-8A6E-23CD8A62E481}" presName="sibTrans" presStyleLbl="sibTrans1D1" presStyleIdx="3" presStyleCnt="5"/>
      <dgm:spPr/>
    </dgm:pt>
    <dgm:pt modelId="{B1C73D86-4B7D-4D23-94DD-C3E47FAD4C58}" type="pres">
      <dgm:prSet presAssocID="{09AF2EF9-39D3-457B-A786-08AC11879891}" presName="node" presStyleLbl="node1" presStyleIdx="4" presStyleCnt="5" custRadScaleRad="109770" custRadScaleInc="-6393">
        <dgm:presLayoutVars>
          <dgm:bulletEnabled val="1"/>
        </dgm:presLayoutVars>
      </dgm:prSet>
      <dgm:spPr/>
    </dgm:pt>
    <dgm:pt modelId="{BBF8B34C-CF3F-4B22-8FD6-B8DE484651B4}" type="pres">
      <dgm:prSet presAssocID="{09AF2EF9-39D3-457B-A786-08AC11879891}" presName="spNode" presStyleCnt="0"/>
      <dgm:spPr/>
    </dgm:pt>
    <dgm:pt modelId="{C31D214C-F1C6-482A-9C76-FE253670BE09}" type="pres">
      <dgm:prSet presAssocID="{7ACDE4B3-B303-448B-9C28-BFE12460075A}" presName="sibTrans" presStyleLbl="sibTrans1D1" presStyleIdx="4" presStyleCnt="5"/>
      <dgm:spPr/>
    </dgm:pt>
  </dgm:ptLst>
  <dgm:cxnLst>
    <dgm:cxn modelId="{6D7E3702-CB3E-47FC-A4B9-97F20D635D1D}" srcId="{D70B780F-36AB-43F2-8ACF-BF06141C6C2A}" destId="{09AF2EF9-39D3-457B-A786-08AC11879891}" srcOrd="4" destOrd="0" parTransId="{95CEB193-46DF-4CCF-B55A-81A8F66BF94F}" sibTransId="{7ACDE4B3-B303-448B-9C28-BFE12460075A}"/>
    <dgm:cxn modelId="{3CE8C309-D507-4F93-8654-1714C8643123}" srcId="{D70B780F-36AB-43F2-8ACF-BF06141C6C2A}" destId="{37E02DCE-701A-4308-A2E5-9E03183383C8}" srcOrd="0" destOrd="0" parTransId="{2D276A26-6BAB-410D-87A7-46FBE7084368}" sibTransId="{EB1FBB97-C7A3-483F-B655-F40DE612EFB1}"/>
    <dgm:cxn modelId="{408AE90A-C272-4A26-9F64-86A5C2F33F0D}" type="presOf" srcId="{37E02DCE-701A-4308-A2E5-9E03183383C8}" destId="{C0D34462-0917-4317-BFD4-4EBC70AD08C5}" srcOrd="0" destOrd="0" presId="urn:microsoft.com/office/officeart/2005/8/layout/cycle6"/>
    <dgm:cxn modelId="{5715CA1A-9256-4C44-B3EE-301D2BECBFC2}" type="presOf" srcId="{795B1DFD-D54F-41ED-A7F7-DCA866F94083}" destId="{F62F3EF7-7A01-499C-B19F-6A70E4D77B08}" srcOrd="0" destOrd="0" presId="urn:microsoft.com/office/officeart/2005/8/layout/cycle6"/>
    <dgm:cxn modelId="{76AC0524-91E4-495C-A44A-B206081CD5A5}" type="presOf" srcId="{09AF2EF9-39D3-457B-A786-08AC11879891}" destId="{B1C73D86-4B7D-4D23-94DD-C3E47FAD4C58}" srcOrd="0" destOrd="0" presId="urn:microsoft.com/office/officeart/2005/8/layout/cycle6"/>
    <dgm:cxn modelId="{8CE76033-F45A-4661-9A9B-B2146210BF07}" type="presOf" srcId="{EA59A94F-197E-40EE-952D-9522577EEDF0}" destId="{A9602140-BC04-4EEC-90CA-AA490B16CA42}" srcOrd="0" destOrd="0" presId="urn:microsoft.com/office/officeart/2005/8/layout/cycle6"/>
    <dgm:cxn modelId="{7947CE3C-C643-4CAC-A221-5DA2E9B109ED}" type="presOf" srcId="{7ACDE4B3-B303-448B-9C28-BFE12460075A}" destId="{C31D214C-F1C6-482A-9C76-FE253670BE09}" srcOrd="0" destOrd="0" presId="urn:microsoft.com/office/officeart/2005/8/layout/cycle6"/>
    <dgm:cxn modelId="{9CE6093D-A7AF-4259-973B-9AAC57DE2A14}" type="presOf" srcId="{AC8847A5-8207-4BDC-B2FE-51E019AC40E7}" destId="{B23B735F-CFEC-4521-A89B-38C61D4E3861}" srcOrd="0" destOrd="0" presId="urn:microsoft.com/office/officeart/2005/8/layout/cycle6"/>
    <dgm:cxn modelId="{8AA09E60-1C34-4E55-A807-BE2E4CD72059}" type="presOf" srcId="{CDA0DE59-29CB-4300-A1E1-D4B437815EB8}" destId="{14D69A6D-F842-46D2-9513-7A487E282754}" srcOrd="0" destOrd="0" presId="urn:microsoft.com/office/officeart/2005/8/layout/cycle6"/>
    <dgm:cxn modelId="{19734854-96A0-4112-A1C7-9322B1AB6AA4}" srcId="{D70B780F-36AB-43F2-8ACF-BF06141C6C2A}" destId="{795B1DFD-D54F-41ED-A7F7-DCA866F94083}" srcOrd="3" destOrd="0" parTransId="{92AE0DF2-57E3-4695-AA76-49F08126C55A}" sibTransId="{71D1D3C4-B804-4A32-8A6E-23CD8A62E481}"/>
    <dgm:cxn modelId="{BE75AF78-9F61-4AF0-AE1E-F80F8EBDA40B}" srcId="{D70B780F-36AB-43F2-8ACF-BF06141C6C2A}" destId="{A0F1FDF7-FE93-4B57-AF15-8B5FB2B8A7D2}" srcOrd="2" destOrd="0" parTransId="{59C3197D-5A70-4EB2-B8F1-2081EF8D838C}" sibTransId="{EA59A94F-197E-40EE-952D-9522577EEDF0}"/>
    <dgm:cxn modelId="{30A9A09B-2D0B-4E3C-BA75-D53FEDBB0D2B}" type="presOf" srcId="{A0F1FDF7-FE93-4B57-AF15-8B5FB2B8A7D2}" destId="{BB29AAAB-3866-481B-9F46-9B232381D6D3}" srcOrd="0" destOrd="0" presId="urn:microsoft.com/office/officeart/2005/8/layout/cycle6"/>
    <dgm:cxn modelId="{949637A4-1C0B-45D5-88B9-463207990996}" type="presOf" srcId="{D70B780F-36AB-43F2-8ACF-BF06141C6C2A}" destId="{68877622-27DE-4B7D-AC6B-2765B30FAACC}" srcOrd="0" destOrd="0" presId="urn:microsoft.com/office/officeart/2005/8/layout/cycle6"/>
    <dgm:cxn modelId="{C15FB0B6-A5C6-4896-9BFC-155D80C5F05D}" type="presOf" srcId="{71D1D3C4-B804-4A32-8A6E-23CD8A62E481}" destId="{86348A51-F145-4974-8E43-12D9CE3997BF}" srcOrd="0" destOrd="0" presId="urn:microsoft.com/office/officeart/2005/8/layout/cycle6"/>
    <dgm:cxn modelId="{C0009EC2-C9E2-4707-9681-E70EA2FED4E3}" srcId="{D70B780F-36AB-43F2-8ACF-BF06141C6C2A}" destId="{CDA0DE59-29CB-4300-A1E1-D4B437815EB8}" srcOrd="1" destOrd="0" parTransId="{9BCF452F-A27F-4C9B-89F3-C1F8D481B73F}" sibTransId="{AC8847A5-8207-4BDC-B2FE-51E019AC40E7}"/>
    <dgm:cxn modelId="{9340A3E0-A953-4756-80F4-0181BB3761AB}" type="presOf" srcId="{EB1FBB97-C7A3-483F-B655-F40DE612EFB1}" destId="{258FBD5B-DE5C-44EE-870D-25BB83F3DDDE}" srcOrd="0" destOrd="0" presId="urn:microsoft.com/office/officeart/2005/8/layout/cycle6"/>
    <dgm:cxn modelId="{EC4FE9F6-87A0-4894-94F3-06091CC629BE}" type="presParOf" srcId="{68877622-27DE-4B7D-AC6B-2765B30FAACC}" destId="{C0D34462-0917-4317-BFD4-4EBC70AD08C5}" srcOrd="0" destOrd="0" presId="urn:microsoft.com/office/officeart/2005/8/layout/cycle6"/>
    <dgm:cxn modelId="{FDE877F7-5349-42D1-8F0F-163B70BB8E55}" type="presParOf" srcId="{68877622-27DE-4B7D-AC6B-2765B30FAACC}" destId="{5C3B4DE9-8A4B-44E9-85C1-AB07E2436E07}" srcOrd="1" destOrd="0" presId="urn:microsoft.com/office/officeart/2005/8/layout/cycle6"/>
    <dgm:cxn modelId="{1BEC3F53-30A2-4DE0-9FA4-81449D3A65A5}" type="presParOf" srcId="{68877622-27DE-4B7D-AC6B-2765B30FAACC}" destId="{258FBD5B-DE5C-44EE-870D-25BB83F3DDDE}" srcOrd="2" destOrd="0" presId="urn:microsoft.com/office/officeart/2005/8/layout/cycle6"/>
    <dgm:cxn modelId="{302436E6-38DF-467C-836A-78D5EE7B61FB}" type="presParOf" srcId="{68877622-27DE-4B7D-AC6B-2765B30FAACC}" destId="{14D69A6D-F842-46D2-9513-7A487E282754}" srcOrd="3" destOrd="0" presId="urn:microsoft.com/office/officeart/2005/8/layout/cycle6"/>
    <dgm:cxn modelId="{175E6A43-E2E5-4C63-A7A0-97264885628F}" type="presParOf" srcId="{68877622-27DE-4B7D-AC6B-2765B30FAACC}" destId="{6E1A4516-B56A-4711-96F8-D170DF44EA78}" srcOrd="4" destOrd="0" presId="urn:microsoft.com/office/officeart/2005/8/layout/cycle6"/>
    <dgm:cxn modelId="{7F26F2A7-94AC-4672-B975-D5C0A23C0F3B}" type="presParOf" srcId="{68877622-27DE-4B7D-AC6B-2765B30FAACC}" destId="{B23B735F-CFEC-4521-A89B-38C61D4E3861}" srcOrd="5" destOrd="0" presId="urn:microsoft.com/office/officeart/2005/8/layout/cycle6"/>
    <dgm:cxn modelId="{34F16397-4C80-4021-BFEE-6BF005154A10}" type="presParOf" srcId="{68877622-27DE-4B7D-AC6B-2765B30FAACC}" destId="{BB29AAAB-3866-481B-9F46-9B232381D6D3}" srcOrd="6" destOrd="0" presId="urn:microsoft.com/office/officeart/2005/8/layout/cycle6"/>
    <dgm:cxn modelId="{0DA64323-8C71-4BC2-A33C-FDAE791BB627}" type="presParOf" srcId="{68877622-27DE-4B7D-AC6B-2765B30FAACC}" destId="{B22AB15A-E446-4FED-83D3-EB614CB80D0B}" srcOrd="7" destOrd="0" presId="urn:microsoft.com/office/officeart/2005/8/layout/cycle6"/>
    <dgm:cxn modelId="{B304188D-8314-465F-8824-3D28FF611DB6}" type="presParOf" srcId="{68877622-27DE-4B7D-AC6B-2765B30FAACC}" destId="{A9602140-BC04-4EEC-90CA-AA490B16CA42}" srcOrd="8" destOrd="0" presId="urn:microsoft.com/office/officeart/2005/8/layout/cycle6"/>
    <dgm:cxn modelId="{1BDCE40C-08E0-43DE-803D-F76D9629A376}" type="presParOf" srcId="{68877622-27DE-4B7D-AC6B-2765B30FAACC}" destId="{F62F3EF7-7A01-499C-B19F-6A70E4D77B08}" srcOrd="9" destOrd="0" presId="urn:microsoft.com/office/officeart/2005/8/layout/cycle6"/>
    <dgm:cxn modelId="{5525C195-E921-44D5-90F9-E023DB1CB4AA}" type="presParOf" srcId="{68877622-27DE-4B7D-AC6B-2765B30FAACC}" destId="{13F95323-CCEE-4D57-BB8B-15B4CBC78298}" srcOrd="10" destOrd="0" presId="urn:microsoft.com/office/officeart/2005/8/layout/cycle6"/>
    <dgm:cxn modelId="{C0FE5BEE-997B-44F7-8E2D-98F56302FD17}" type="presParOf" srcId="{68877622-27DE-4B7D-AC6B-2765B30FAACC}" destId="{86348A51-F145-4974-8E43-12D9CE3997BF}" srcOrd="11" destOrd="0" presId="urn:microsoft.com/office/officeart/2005/8/layout/cycle6"/>
    <dgm:cxn modelId="{D8C7D4AD-E61C-4FB4-BAE1-FD088ED57CC9}" type="presParOf" srcId="{68877622-27DE-4B7D-AC6B-2765B30FAACC}" destId="{B1C73D86-4B7D-4D23-94DD-C3E47FAD4C58}" srcOrd="12" destOrd="0" presId="urn:microsoft.com/office/officeart/2005/8/layout/cycle6"/>
    <dgm:cxn modelId="{BE277800-CD1A-436B-A2B3-73E974F16127}" type="presParOf" srcId="{68877622-27DE-4B7D-AC6B-2765B30FAACC}" destId="{BBF8B34C-CF3F-4B22-8FD6-B8DE484651B4}" srcOrd="13" destOrd="0" presId="urn:microsoft.com/office/officeart/2005/8/layout/cycle6"/>
    <dgm:cxn modelId="{A0F5960E-FA77-4D60-8599-F4AE948C2AEA}" type="presParOf" srcId="{68877622-27DE-4B7D-AC6B-2765B30FAACC}" destId="{C31D214C-F1C6-482A-9C76-FE253670BE09}" srcOrd="14"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70B780F-36AB-43F2-8ACF-BF06141C6C2A}"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fr-FR"/>
        </a:p>
      </dgm:t>
    </dgm:pt>
    <dgm:pt modelId="{37E02DCE-701A-4308-A2E5-9E03183383C8}">
      <dgm:prSet phldrT="[Texte]"/>
      <dgm:spPr/>
      <dgm:t>
        <a:bodyPr/>
        <a:lstStyle/>
        <a:p>
          <a:r>
            <a:rPr lang="fr-FR" b="1" dirty="0"/>
            <a:t>Représente l’association dans les actes de la vie civile</a:t>
          </a:r>
        </a:p>
      </dgm:t>
    </dgm:pt>
    <dgm:pt modelId="{2D276A26-6BAB-410D-87A7-46FBE7084368}" type="parTrans" cxnId="{3CE8C309-D507-4F93-8654-1714C8643123}">
      <dgm:prSet/>
      <dgm:spPr/>
      <dgm:t>
        <a:bodyPr/>
        <a:lstStyle/>
        <a:p>
          <a:endParaRPr lang="fr-FR"/>
        </a:p>
      </dgm:t>
    </dgm:pt>
    <dgm:pt modelId="{EB1FBB97-C7A3-483F-B655-F40DE612EFB1}" type="sibTrans" cxnId="{3CE8C309-D507-4F93-8654-1714C8643123}">
      <dgm:prSet/>
      <dgm:spPr/>
      <dgm:t>
        <a:bodyPr/>
        <a:lstStyle/>
        <a:p>
          <a:endParaRPr lang="fr-FR"/>
        </a:p>
      </dgm:t>
    </dgm:pt>
    <dgm:pt modelId="{CDA0DE59-29CB-4300-A1E1-D4B437815EB8}">
      <dgm:prSet phldrT="[Texte]"/>
      <dgm:spPr/>
      <dgm:t>
        <a:bodyPr/>
        <a:lstStyle/>
        <a:p>
          <a:r>
            <a:rPr lang="fr-FR" b="1" dirty="0"/>
            <a:t>Tient ses pouvoirs du CA</a:t>
          </a:r>
        </a:p>
      </dgm:t>
    </dgm:pt>
    <dgm:pt modelId="{9BCF452F-A27F-4C9B-89F3-C1F8D481B73F}" type="parTrans" cxnId="{C0009EC2-C9E2-4707-9681-E70EA2FED4E3}">
      <dgm:prSet/>
      <dgm:spPr/>
      <dgm:t>
        <a:bodyPr/>
        <a:lstStyle/>
        <a:p>
          <a:endParaRPr lang="fr-FR"/>
        </a:p>
      </dgm:t>
    </dgm:pt>
    <dgm:pt modelId="{AC8847A5-8207-4BDC-B2FE-51E019AC40E7}" type="sibTrans" cxnId="{C0009EC2-C9E2-4707-9681-E70EA2FED4E3}">
      <dgm:prSet/>
      <dgm:spPr/>
      <dgm:t>
        <a:bodyPr/>
        <a:lstStyle/>
        <a:p>
          <a:endParaRPr lang="fr-FR"/>
        </a:p>
      </dgm:t>
    </dgm:pt>
    <dgm:pt modelId="{A0F1FDF7-FE93-4B57-AF15-8B5FB2B8A7D2}">
      <dgm:prSet phldrT="[Texte]"/>
      <dgm:spPr/>
      <dgm:t>
        <a:bodyPr/>
        <a:lstStyle/>
        <a:p>
          <a:r>
            <a:rPr lang="fr-FR" b="1" dirty="0"/>
            <a:t>Responsable du respect des statuts</a:t>
          </a:r>
        </a:p>
      </dgm:t>
    </dgm:pt>
    <dgm:pt modelId="{59C3197D-5A70-4EB2-B8F1-2081EF8D838C}" type="parTrans" cxnId="{BE75AF78-9F61-4AF0-AE1E-F80F8EBDA40B}">
      <dgm:prSet/>
      <dgm:spPr/>
      <dgm:t>
        <a:bodyPr/>
        <a:lstStyle/>
        <a:p>
          <a:endParaRPr lang="fr-FR"/>
        </a:p>
      </dgm:t>
    </dgm:pt>
    <dgm:pt modelId="{EA59A94F-197E-40EE-952D-9522577EEDF0}" type="sibTrans" cxnId="{BE75AF78-9F61-4AF0-AE1E-F80F8EBDA40B}">
      <dgm:prSet/>
      <dgm:spPr/>
      <dgm:t>
        <a:bodyPr/>
        <a:lstStyle/>
        <a:p>
          <a:endParaRPr lang="fr-FR"/>
        </a:p>
      </dgm:t>
    </dgm:pt>
    <dgm:pt modelId="{795B1DFD-D54F-41ED-A7F7-DCA866F94083}">
      <dgm:prSet phldrT="[Texte]"/>
      <dgm:spPr/>
      <dgm:t>
        <a:bodyPr/>
        <a:lstStyle/>
        <a:p>
          <a:r>
            <a:rPr lang="fr-FR" b="1" dirty="0"/>
            <a:t>Rend compte de ses actions au CA</a:t>
          </a:r>
        </a:p>
      </dgm:t>
    </dgm:pt>
    <dgm:pt modelId="{92AE0DF2-57E3-4695-AA76-49F08126C55A}" type="parTrans" cxnId="{19734854-96A0-4112-A1C7-9322B1AB6AA4}">
      <dgm:prSet/>
      <dgm:spPr/>
      <dgm:t>
        <a:bodyPr/>
        <a:lstStyle/>
        <a:p>
          <a:endParaRPr lang="fr-FR"/>
        </a:p>
      </dgm:t>
    </dgm:pt>
    <dgm:pt modelId="{71D1D3C4-B804-4A32-8A6E-23CD8A62E481}" type="sibTrans" cxnId="{19734854-96A0-4112-A1C7-9322B1AB6AA4}">
      <dgm:prSet/>
      <dgm:spPr/>
      <dgm:t>
        <a:bodyPr/>
        <a:lstStyle/>
        <a:p>
          <a:endParaRPr lang="fr-FR"/>
        </a:p>
      </dgm:t>
    </dgm:pt>
    <dgm:pt modelId="{09AF2EF9-39D3-457B-A786-08AC11879891}">
      <dgm:prSet phldrT="[Texte]"/>
      <dgm:spPr/>
      <dgm:t>
        <a:bodyPr/>
        <a:lstStyle/>
        <a:p>
          <a:r>
            <a:rPr lang="fr-FR" b="1" dirty="0"/>
            <a:t>Peut déléguer ses pouvoirs (DUD)</a:t>
          </a:r>
        </a:p>
      </dgm:t>
    </dgm:pt>
    <dgm:pt modelId="{95CEB193-46DF-4CCF-B55A-81A8F66BF94F}" type="parTrans" cxnId="{6D7E3702-CB3E-47FC-A4B9-97F20D635D1D}">
      <dgm:prSet/>
      <dgm:spPr/>
      <dgm:t>
        <a:bodyPr/>
        <a:lstStyle/>
        <a:p>
          <a:endParaRPr lang="fr-FR"/>
        </a:p>
      </dgm:t>
    </dgm:pt>
    <dgm:pt modelId="{7ACDE4B3-B303-448B-9C28-BFE12460075A}" type="sibTrans" cxnId="{6D7E3702-CB3E-47FC-A4B9-97F20D635D1D}">
      <dgm:prSet/>
      <dgm:spPr/>
      <dgm:t>
        <a:bodyPr/>
        <a:lstStyle/>
        <a:p>
          <a:endParaRPr lang="fr-FR"/>
        </a:p>
      </dgm:t>
    </dgm:pt>
    <dgm:pt modelId="{68877622-27DE-4B7D-AC6B-2765B30FAACC}" type="pres">
      <dgm:prSet presAssocID="{D70B780F-36AB-43F2-8ACF-BF06141C6C2A}" presName="cycle" presStyleCnt="0">
        <dgm:presLayoutVars>
          <dgm:dir/>
          <dgm:resizeHandles val="exact"/>
        </dgm:presLayoutVars>
      </dgm:prSet>
      <dgm:spPr/>
    </dgm:pt>
    <dgm:pt modelId="{C0D34462-0917-4317-BFD4-4EBC70AD08C5}" type="pres">
      <dgm:prSet presAssocID="{37E02DCE-701A-4308-A2E5-9E03183383C8}" presName="node" presStyleLbl="node1" presStyleIdx="0" presStyleCnt="5">
        <dgm:presLayoutVars>
          <dgm:bulletEnabled val="1"/>
        </dgm:presLayoutVars>
      </dgm:prSet>
      <dgm:spPr/>
    </dgm:pt>
    <dgm:pt modelId="{5C3B4DE9-8A4B-44E9-85C1-AB07E2436E07}" type="pres">
      <dgm:prSet presAssocID="{37E02DCE-701A-4308-A2E5-9E03183383C8}" presName="spNode" presStyleCnt="0"/>
      <dgm:spPr/>
    </dgm:pt>
    <dgm:pt modelId="{258FBD5B-DE5C-44EE-870D-25BB83F3DDDE}" type="pres">
      <dgm:prSet presAssocID="{EB1FBB97-C7A3-483F-B655-F40DE612EFB1}" presName="sibTrans" presStyleLbl="sibTrans1D1" presStyleIdx="0" presStyleCnt="5"/>
      <dgm:spPr/>
    </dgm:pt>
    <dgm:pt modelId="{14D69A6D-F842-46D2-9513-7A487E282754}" type="pres">
      <dgm:prSet presAssocID="{CDA0DE59-29CB-4300-A1E1-D4B437815EB8}" presName="node" presStyleLbl="node1" presStyleIdx="1" presStyleCnt="5" custRadScaleRad="110126" custRadScaleInc="6621">
        <dgm:presLayoutVars>
          <dgm:bulletEnabled val="1"/>
        </dgm:presLayoutVars>
      </dgm:prSet>
      <dgm:spPr/>
    </dgm:pt>
    <dgm:pt modelId="{6E1A4516-B56A-4711-96F8-D170DF44EA78}" type="pres">
      <dgm:prSet presAssocID="{CDA0DE59-29CB-4300-A1E1-D4B437815EB8}" presName="spNode" presStyleCnt="0"/>
      <dgm:spPr/>
    </dgm:pt>
    <dgm:pt modelId="{B23B735F-CFEC-4521-A89B-38C61D4E3861}" type="pres">
      <dgm:prSet presAssocID="{AC8847A5-8207-4BDC-B2FE-51E019AC40E7}" presName="sibTrans" presStyleLbl="sibTrans1D1" presStyleIdx="1" presStyleCnt="5"/>
      <dgm:spPr/>
    </dgm:pt>
    <dgm:pt modelId="{BB29AAAB-3866-481B-9F46-9B232381D6D3}" type="pres">
      <dgm:prSet presAssocID="{A0F1FDF7-FE93-4B57-AF15-8B5FB2B8A7D2}" presName="node" presStyleLbl="node1" presStyleIdx="2" presStyleCnt="5">
        <dgm:presLayoutVars>
          <dgm:bulletEnabled val="1"/>
        </dgm:presLayoutVars>
      </dgm:prSet>
      <dgm:spPr/>
    </dgm:pt>
    <dgm:pt modelId="{B22AB15A-E446-4FED-83D3-EB614CB80D0B}" type="pres">
      <dgm:prSet presAssocID="{A0F1FDF7-FE93-4B57-AF15-8B5FB2B8A7D2}" presName="spNode" presStyleCnt="0"/>
      <dgm:spPr/>
    </dgm:pt>
    <dgm:pt modelId="{A9602140-BC04-4EEC-90CA-AA490B16CA42}" type="pres">
      <dgm:prSet presAssocID="{EA59A94F-197E-40EE-952D-9522577EEDF0}" presName="sibTrans" presStyleLbl="sibTrans1D1" presStyleIdx="2" presStyleCnt="5"/>
      <dgm:spPr/>
    </dgm:pt>
    <dgm:pt modelId="{F62F3EF7-7A01-499C-B19F-6A70E4D77B08}" type="pres">
      <dgm:prSet presAssocID="{795B1DFD-D54F-41ED-A7F7-DCA866F94083}" presName="node" presStyleLbl="node1" presStyleIdx="3" presStyleCnt="5">
        <dgm:presLayoutVars>
          <dgm:bulletEnabled val="1"/>
        </dgm:presLayoutVars>
      </dgm:prSet>
      <dgm:spPr/>
    </dgm:pt>
    <dgm:pt modelId="{13F95323-CCEE-4D57-BB8B-15B4CBC78298}" type="pres">
      <dgm:prSet presAssocID="{795B1DFD-D54F-41ED-A7F7-DCA866F94083}" presName="spNode" presStyleCnt="0"/>
      <dgm:spPr/>
    </dgm:pt>
    <dgm:pt modelId="{86348A51-F145-4974-8E43-12D9CE3997BF}" type="pres">
      <dgm:prSet presAssocID="{71D1D3C4-B804-4A32-8A6E-23CD8A62E481}" presName="sibTrans" presStyleLbl="sibTrans1D1" presStyleIdx="3" presStyleCnt="5"/>
      <dgm:spPr/>
    </dgm:pt>
    <dgm:pt modelId="{B1C73D86-4B7D-4D23-94DD-C3E47FAD4C58}" type="pres">
      <dgm:prSet presAssocID="{09AF2EF9-39D3-457B-A786-08AC11879891}" presName="node" presStyleLbl="node1" presStyleIdx="4" presStyleCnt="5" custRadScaleRad="109770" custRadScaleInc="-6393">
        <dgm:presLayoutVars>
          <dgm:bulletEnabled val="1"/>
        </dgm:presLayoutVars>
      </dgm:prSet>
      <dgm:spPr/>
    </dgm:pt>
    <dgm:pt modelId="{BBF8B34C-CF3F-4B22-8FD6-B8DE484651B4}" type="pres">
      <dgm:prSet presAssocID="{09AF2EF9-39D3-457B-A786-08AC11879891}" presName="spNode" presStyleCnt="0"/>
      <dgm:spPr/>
    </dgm:pt>
    <dgm:pt modelId="{C31D214C-F1C6-482A-9C76-FE253670BE09}" type="pres">
      <dgm:prSet presAssocID="{7ACDE4B3-B303-448B-9C28-BFE12460075A}" presName="sibTrans" presStyleLbl="sibTrans1D1" presStyleIdx="4" presStyleCnt="5"/>
      <dgm:spPr/>
    </dgm:pt>
  </dgm:ptLst>
  <dgm:cxnLst>
    <dgm:cxn modelId="{6D7E3702-CB3E-47FC-A4B9-97F20D635D1D}" srcId="{D70B780F-36AB-43F2-8ACF-BF06141C6C2A}" destId="{09AF2EF9-39D3-457B-A786-08AC11879891}" srcOrd="4" destOrd="0" parTransId="{95CEB193-46DF-4CCF-B55A-81A8F66BF94F}" sibTransId="{7ACDE4B3-B303-448B-9C28-BFE12460075A}"/>
    <dgm:cxn modelId="{3CE8C309-D507-4F93-8654-1714C8643123}" srcId="{D70B780F-36AB-43F2-8ACF-BF06141C6C2A}" destId="{37E02DCE-701A-4308-A2E5-9E03183383C8}" srcOrd="0" destOrd="0" parTransId="{2D276A26-6BAB-410D-87A7-46FBE7084368}" sibTransId="{EB1FBB97-C7A3-483F-B655-F40DE612EFB1}"/>
    <dgm:cxn modelId="{ECC6830C-EC8D-435E-9616-5A2912E5A4ED}" type="presOf" srcId="{795B1DFD-D54F-41ED-A7F7-DCA866F94083}" destId="{F62F3EF7-7A01-499C-B19F-6A70E4D77B08}" srcOrd="0" destOrd="0" presId="urn:microsoft.com/office/officeart/2005/8/layout/cycle6"/>
    <dgm:cxn modelId="{19734854-96A0-4112-A1C7-9322B1AB6AA4}" srcId="{D70B780F-36AB-43F2-8ACF-BF06141C6C2A}" destId="{795B1DFD-D54F-41ED-A7F7-DCA866F94083}" srcOrd="3" destOrd="0" parTransId="{92AE0DF2-57E3-4695-AA76-49F08126C55A}" sibTransId="{71D1D3C4-B804-4A32-8A6E-23CD8A62E481}"/>
    <dgm:cxn modelId="{BE75AF78-9F61-4AF0-AE1E-F80F8EBDA40B}" srcId="{D70B780F-36AB-43F2-8ACF-BF06141C6C2A}" destId="{A0F1FDF7-FE93-4B57-AF15-8B5FB2B8A7D2}" srcOrd="2" destOrd="0" parTransId="{59C3197D-5A70-4EB2-B8F1-2081EF8D838C}" sibTransId="{EA59A94F-197E-40EE-952D-9522577EEDF0}"/>
    <dgm:cxn modelId="{936DA159-3737-4B16-BE00-B9B79CF9DC83}" type="presOf" srcId="{CDA0DE59-29CB-4300-A1E1-D4B437815EB8}" destId="{14D69A6D-F842-46D2-9513-7A487E282754}" srcOrd="0" destOrd="0" presId="urn:microsoft.com/office/officeart/2005/8/layout/cycle6"/>
    <dgm:cxn modelId="{DE2A087A-C807-46A3-BFF8-9C4374DA6023}" type="presOf" srcId="{EB1FBB97-C7A3-483F-B655-F40DE612EFB1}" destId="{258FBD5B-DE5C-44EE-870D-25BB83F3DDDE}" srcOrd="0" destOrd="0" presId="urn:microsoft.com/office/officeart/2005/8/layout/cycle6"/>
    <dgm:cxn modelId="{6138F77A-1311-4923-95CC-87117CD4B71D}" type="presOf" srcId="{A0F1FDF7-FE93-4B57-AF15-8B5FB2B8A7D2}" destId="{BB29AAAB-3866-481B-9F46-9B232381D6D3}" srcOrd="0" destOrd="0" presId="urn:microsoft.com/office/officeart/2005/8/layout/cycle6"/>
    <dgm:cxn modelId="{91F6267C-6197-479A-80AF-B0BB50C2F9E2}" type="presOf" srcId="{37E02DCE-701A-4308-A2E5-9E03183383C8}" destId="{C0D34462-0917-4317-BFD4-4EBC70AD08C5}" srcOrd="0" destOrd="0" presId="urn:microsoft.com/office/officeart/2005/8/layout/cycle6"/>
    <dgm:cxn modelId="{E1621F92-9060-4BD7-97E4-A8A5F478FA99}" type="presOf" srcId="{09AF2EF9-39D3-457B-A786-08AC11879891}" destId="{B1C73D86-4B7D-4D23-94DD-C3E47FAD4C58}" srcOrd="0" destOrd="0" presId="urn:microsoft.com/office/officeart/2005/8/layout/cycle6"/>
    <dgm:cxn modelId="{3639E2A4-01BA-4779-84F8-866B498E8B9E}" type="presOf" srcId="{EA59A94F-197E-40EE-952D-9522577EEDF0}" destId="{A9602140-BC04-4EEC-90CA-AA490B16CA42}" srcOrd="0" destOrd="0" presId="urn:microsoft.com/office/officeart/2005/8/layout/cycle6"/>
    <dgm:cxn modelId="{C0009EC2-C9E2-4707-9681-E70EA2FED4E3}" srcId="{D70B780F-36AB-43F2-8ACF-BF06141C6C2A}" destId="{CDA0DE59-29CB-4300-A1E1-D4B437815EB8}" srcOrd="1" destOrd="0" parTransId="{9BCF452F-A27F-4C9B-89F3-C1F8D481B73F}" sibTransId="{AC8847A5-8207-4BDC-B2FE-51E019AC40E7}"/>
    <dgm:cxn modelId="{A86829C8-80F8-41DA-87C1-38A23B856BBD}" type="presOf" srcId="{7ACDE4B3-B303-448B-9C28-BFE12460075A}" destId="{C31D214C-F1C6-482A-9C76-FE253670BE09}" srcOrd="0" destOrd="0" presId="urn:microsoft.com/office/officeart/2005/8/layout/cycle6"/>
    <dgm:cxn modelId="{B71F25C9-1BF8-4091-B3AF-371A1C9B0B3F}" type="presOf" srcId="{71D1D3C4-B804-4A32-8A6E-23CD8A62E481}" destId="{86348A51-F145-4974-8E43-12D9CE3997BF}" srcOrd="0" destOrd="0" presId="urn:microsoft.com/office/officeart/2005/8/layout/cycle6"/>
    <dgm:cxn modelId="{483256CF-8018-45C0-B26D-653ECE3A8101}" type="presOf" srcId="{D70B780F-36AB-43F2-8ACF-BF06141C6C2A}" destId="{68877622-27DE-4B7D-AC6B-2765B30FAACC}" srcOrd="0" destOrd="0" presId="urn:microsoft.com/office/officeart/2005/8/layout/cycle6"/>
    <dgm:cxn modelId="{910162D5-2ABE-4446-A12A-6357574671A3}" type="presOf" srcId="{AC8847A5-8207-4BDC-B2FE-51E019AC40E7}" destId="{B23B735F-CFEC-4521-A89B-38C61D4E3861}" srcOrd="0" destOrd="0" presId="urn:microsoft.com/office/officeart/2005/8/layout/cycle6"/>
    <dgm:cxn modelId="{40BDD606-011F-44D6-917A-E8DE9701A9F5}" type="presParOf" srcId="{68877622-27DE-4B7D-AC6B-2765B30FAACC}" destId="{C0D34462-0917-4317-BFD4-4EBC70AD08C5}" srcOrd="0" destOrd="0" presId="urn:microsoft.com/office/officeart/2005/8/layout/cycle6"/>
    <dgm:cxn modelId="{4D406E4F-0E5A-4842-A989-7DF45AF4FAA1}" type="presParOf" srcId="{68877622-27DE-4B7D-AC6B-2765B30FAACC}" destId="{5C3B4DE9-8A4B-44E9-85C1-AB07E2436E07}" srcOrd="1" destOrd="0" presId="urn:microsoft.com/office/officeart/2005/8/layout/cycle6"/>
    <dgm:cxn modelId="{7A326E91-2952-441C-8D6D-5D52DF6E30D3}" type="presParOf" srcId="{68877622-27DE-4B7D-AC6B-2765B30FAACC}" destId="{258FBD5B-DE5C-44EE-870D-25BB83F3DDDE}" srcOrd="2" destOrd="0" presId="urn:microsoft.com/office/officeart/2005/8/layout/cycle6"/>
    <dgm:cxn modelId="{F9F7493D-82A4-47D8-98D5-1642E4D8521C}" type="presParOf" srcId="{68877622-27DE-4B7D-AC6B-2765B30FAACC}" destId="{14D69A6D-F842-46D2-9513-7A487E282754}" srcOrd="3" destOrd="0" presId="urn:microsoft.com/office/officeart/2005/8/layout/cycle6"/>
    <dgm:cxn modelId="{E9124E1F-24E5-4D98-9C6C-A4FC68492D03}" type="presParOf" srcId="{68877622-27DE-4B7D-AC6B-2765B30FAACC}" destId="{6E1A4516-B56A-4711-96F8-D170DF44EA78}" srcOrd="4" destOrd="0" presId="urn:microsoft.com/office/officeart/2005/8/layout/cycle6"/>
    <dgm:cxn modelId="{4F4D514A-FC12-4B8C-BA17-FD938F61B406}" type="presParOf" srcId="{68877622-27DE-4B7D-AC6B-2765B30FAACC}" destId="{B23B735F-CFEC-4521-A89B-38C61D4E3861}" srcOrd="5" destOrd="0" presId="urn:microsoft.com/office/officeart/2005/8/layout/cycle6"/>
    <dgm:cxn modelId="{94811FE0-3A16-4786-A170-AA457D63CF62}" type="presParOf" srcId="{68877622-27DE-4B7D-AC6B-2765B30FAACC}" destId="{BB29AAAB-3866-481B-9F46-9B232381D6D3}" srcOrd="6" destOrd="0" presId="urn:microsoft.com/office/officeart/2005/8/layout/cycle6"/>
    <dgm:cxn modelId="{456EB11D-76D1-4A08-BC04-C885A3A9DF0E}" type="presParOf" srcId="{68877622-27DE-4B7D-AC6B-2765B30FAACC}" destId="{B22AB15A-E446-4FED-83D3-EB614CB80D0B}" srcOrd="7" destOrd="0" presId="urn:microsoft.com/office/officeart/2005/8/layout/cycle6"/>
    <dgm:cxn modelId="{EC326FAF-532A-4958-B01C-C1CD7B605D1B}" type="presParOf" srcId="{68877622-27DE-4B7D-AC6B-2765B30FAACC}" destId="{A9602140-BC04-4EEC-90CA-AA490B16CA42}" srcOrd="8" destOrd="0" presId="urn:microsoft.com/office/officeart/2005/8/layout/cycle6"/>
    <dgm:cxn modelId="{9A7396D3-F452-4221-A0D3-1DA6054B4ABA}" type="presParOf" srcId="{68877622-27DE-4B7D-AC6B-2765B30FAACC}" destId="{F62F3EF7-7A01-499C-B19F-6A70E4D77B08}" srcOrd="9" destOrd="0" presId="urn:microsoft.com/office/officeart/2005/8/layout/cycle6"/>
    <dgm:cxn modelId="{662FA345-58CE-4D4B-BC98-939F76B53797}" type="presParOf" srcId="{68877622-27DE-4B7D-AC6B-2765B30FAACC}" destId="{13F95323-CCEE-4D57-BB8B-15B4CBC78298}" srcOrd="10" destOrd="0" presId="urn:microsoft.com/office/officeart/2005/8/layout/cycle6"/>
    <dgm:cxn modelId="{8E0DFD52-B61C-4CE1-A061-EB67BA400403}" type="presParOf" srcId="{68877622-27DE-4B7D-AC6B-2765B30FAACC}" destId="{86348A51-F145-4974-8E43-12D9CE3997BF}" srcOrd="11" destOrd="0" presId="urn:microsoft.com/office/officeart/2005/8/layout/cycle6"/>
    <dgm:cxn modelId="{8A140C68-D9CB-4547-9194-BB4C7E26029F}" type="presParOf" srcId="{68877622-27DE-4B7D-AC6B-2765B30FAACC}" destId="{B1C73D86-4B7D-4D23-94DD-C3E47FAD4C58}" srcOrd="12" destOrd="0" presId="urn:microsoft.com/office/officeart/2005/8/layout/cycle6"/>
    <dgm:cxn modelId="{693EFFC3-0ABA-45D4-BB4B-3A6E2FF5AF7E}" type="presParOf" srcId="{68877622-27DE-4B7D-AC6B-2765B30FAACC}" destId="{BBF8B34C-CF3F-4B22-8FD6-B8DE484651B4}" srcOrd="13" destOrd="0" presId="urn:microsoft.com/office/officeart/2005/8/layout/cycle6"/>
    <dgm:cxn modelId="{99C7DB67-EA73-4AFE-AE66-69A3A4B8C020}" type="presParOf" srcId="{68877622-27DE-4B7D-AC6B-2765B30FAACC}" destId="{C31D214C-F1C6-482A-9C76-FE253670BE09}" srcOrd="14"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70B780F-36AB-43F2-8ACF-BF06141C6C2A}" type="doc">
      <dgm:prSet loTypeId="urn:microsoft.com/office/officeart/2005/8/layout/cycle6" loCatId="cycle" qsTypeId="urn:microsoft.com/office/officeart/2005/8/quickstyle/simple1" qsCatId="simple" csTypeId="urn:microsoft.com/office/officeart/2005/8/colors/accent2_2" csCatId="accent2" phldr="1"/>
      <dgm:spPr/>
      <dgm:t>
        <a:bodyPr/>
        <a:lstStyle/>
        <a:p>
          <a:endParaRPr lang="fr-FR"/>
        </a:p>
      </dgm:t>
    </dgm:pt>
    <dgm:pt modelId="{37E02DCE-701A-4308-A2E5-9E03183383C8}">
      <dgm:prSet phldrT="[Texte]"/>
      <dgm:spPr/>
      <dgm:t>
        <a:bodyPr/>
        <a:lstStyle/>
        <a:p>
          <a:r>
            <a:rPr lang="fr-FR" b="1" dirty="0"/>
            <a:t>Dérogation aux statuts types</a:t>
          </a:r>
        </a:p>
      </dgm:t>
    </dgm:pt>
    <dgm:pt modelId="{2D276A26-6BAB-410D-87A7-46FBE7084368}" type="parTrans" cxnId="{3CE8C309-D507-4F93-8654-1714C8643123}">
      <dgm:prSet/>
      <dgm:spPr/>
      <dgm:t>
        <a:bodyPr/>
        <a:lstStyle/>
        <a:p>
          <a:endParaRPr lang="fr-FR"/>
        </a:p>
      </dgm:t>
    </dgm:pt>
    <dgm:pt modelId="{EB1FBB97-C7A3-483F-B655-F40DE612EFB1}" type="sibTrans" cxnId="{3CE8C309-D507-4F93-8654-1714C8643123}">
      <dgm:prSet/>
      <dgm:spPr/>
      <dgm:t>
        <a:bodyPr/>
        <a:lstStyle/>
        <a:p>
          <a:endParaRPr lang="fr-FR"/>
        </a:p>
      </dgm:t>
    </dgm:pt>
    <dgm:pt modelId="{CDA0DE59-29CB-4300-A1E1-D4B437815EB8}">
      <dgm:prSet phldrT="[Texte]"/>
      <dgm:spPr/>
      <dgm:t>
        <a:bodyPr/>
        <a:lstStyle/>
        <a:p>
          <a:r>
            <a:rPr lang="fr-FR" b="1" dirty="0"/>
            <a:t>Restructuration (fusion ; scission ; apport partiel d’actif)</a:t>
          </a:r>
        </a:p>
      </dgm:t>
    </dgm:pt>
    <dgm:pt modelId="{9BCF452F-A27F-4C9B-89F3-C1F8D481B73F}" type="parTrans" cxnId="{C0009EC2-C9E2-4707-9681-E70EA2FED4E3}">
      <dgm:prSet/>
      <dgm:spPr/>
      <dgm:t>
        <a:bodyPr/>
        <a:lstStyle/>
        <a:p>
          <a:endParaRPr lang="fr-FR"/>
        </a:p>
      </dgm:t>
    </dgm:pt>
    <dgm:pt modelId="{AC8847A5-8207-4BDC-B2FE-51E019AC40E7}" type="sibTrans" cxnId="{C0009EC2-C9E2-4707-9681-E70EA2FED4E3}">
      <dgm:prSet/>
      <dgm:spPr/>
      <dgm:t>
        <a:bodyPr/>
        <a:lstStyle/>
        <a:p>
          <a:endParaRPr lang="fr-FR"/>
        </a:p>
      </dgm:t>
    </dgm:pt>
    <dgm:pt modelId="{A0F1FDF7-FE93-4B57-AF15-8B5FB2B8A7D2}">
      <dgm:prSet phldrT="[Texte]"/>
      <dgm:spPr/>
      <dgm:t>
        <a:bodyPr/>
        <a:lstStyle/>
        <a:p>
          <a:r>
            <a:rPr lang="fr-FR" b="1" dirty="0"/>
            <a:t>Dissolution</a:t>
          </a:r>
        </a:p>
      </dgm:t>
    </dgm:pt>
    <dgm:pt modelId="{59C3197D-5A70-4EB2-B8F1-2081EF8D838C}" type="parTrans" cxnId="{BE75AF78-9F61-4AF0-AE1E-F80F8EBDA40B}">
      <dgm:prSet/>
      <dgm:spPr/>
      <dgm:t>
        <a:bodyPr/>
        <a:lstStyle/>
        <a:p>
          <a:endParaRPr lang="fr-FR"/>
        </a:p>
      </dgm:t>
    </dgm:pt>
    <dgm:pt modelId="{EA59A94F-197E-40EE-952D-9522577EEDF0}" type="sibTrans" cxnId="{BE75AF78-9F61-4AF0-AE1E-F80F8EBDA40B}">
      <dgm:prSet/>
      <dgm:spPr/>
      <dgm:t>
        <a:bodyPr/>
        <a:lstStyle/>
        <a:p>
          <a:endParaRPr lang="fr-FR"/>
        </a:p>
      </dgm:t>
    </dgm:pt>
    <dgm:pt modelId="{09AF2EF9-39D3-457B-A786-08AC11879891}">
      <dgm:prSet phldrT="[Texte]"/>
      <dgm:spPr/>
      <dgm:t>
        <a:bodyPr/>
        <a:lstStyle/>
        <a:p>
          <a:r>
            <a:rPr lang="fr-FR" b="1" dirty="0"/>
            <a:t>Ratification par le CA de l’Union nationale</a:t>
          </a:r>
        </a:p>
      </dgm:t>
    </dgm:pt>
    <dgm:pt modelId="{95CEB193-46DF-4CCF-B55A-81A8F66BF94F}" type="parTrans" cxnId="{6D7E3702-CB3E-47FC-A4B9-97F20D635D1D}">
      <dgm:prSet/>
      <dgm:spPr/>
      <dgm:t>
        <a:bodyPr/>
        <a:lstStyle/>
        <a:p>
          <a:endParaRPr lang="fr-FR"/>
        </a:p>
      </dgm:t>
    </dgm:pt>
    <dgm:pt modelId="{7ACDE4B3-B303-448B-9C28-BFE12460075A}" type="sibTrans" cxnId="{6D7E3702-CB3E-47FC-A4B9-97F20D635D1D}">
      <dgm:prSet/>
      <dgm:spPr/>
      <dgm:t>
        <a:bodyPr/>
        <a:lstStyle/>
        <a:p>
          <a:endParaRPr lang="fr-FR"/>
        </a:p>
      </dgm:t>
    </dgm:pt>
    <dgm:pt modelId="{68877622-27DE-4B7D-AC6B-2765B30FAACC}" type="pres">
      <dgm:prSet presAssocID="{D70B780F-36AB-43F2-8ACF-BF06141C6C2A}" presName="cycle" presStyleCnt="0">
        <dgm:presLayoutVars>
          <dgm:dir/>
          <dgm:resizeHandles val="exact"/>
        </dgm:presLayoutVars>
      </dgm:prSet>
      <dgm:spPr/>
    </dgm:pt>
    <dgm:pt modelId="{C0D34462-0917-4317-BFD4-4EBC70AD08C5}" type="pres">
      <dgm:prSet presAssocID="{37E02DCE-701A-4308-A2E5-9E03183383C8}" presName="node" presStyleLbl="node1" presStyleIdx="0" presStyleCnt="4">
        <dgm:presLayoutVars>
          <dgm:bulletEnabled val="1"/>
        </dgm:presLayoutVars>
      </dgm:prSet>
      <dgm:spPr/>
    </dgm:pt>
    <dgm:pt modelId="{5C3B4DE9-8A4B-44E9-85C1-AB07E2436E07}" type="pres">
      <dgm:prSet presAssocID="{37E02DCE-701A-4308-A2E5-9E03183383C8}" presName="spNode" presStyleCnt="0"/>
      <dgm:spPr/>
    </dgm:pt>
    <dgm:pt modelId="{258FBD5B-DE5C-44EE-870D-25BB83F3DDDE}" type="pres">
      <dgm:prSet presAssocID="{EB1FBB97-C7A3-483F-B655-F40DE612EFB1}" presName="sibTrans" presStyleLbl="sibTrans1D1" presStyleIdx="0" presStyleCnt="4"/>
      <dgm:spPr/>
    </dgm:pt>
    <dgm:pt modelId="{14D69A6D-F842-46D2-9513-7A487E282754}" type="pres">
      <dgm:prSet presAssocID="{CDA0DE59-29CB-4300-A1E1-D4B437815EB8}" presName="node" presStyleLbl="node1" presStyleIdx="1" presStyleCnt="4">
        <dgm:presLayoutVars>
          <dgm:bulletEnabled val="1"/>
        </dgm:presLayoutVars>
      </dgm:prSet>
      <dgm:spPr/>
    </dgm:pt>
    <dgm:pt modelId="{6E1A4516-B56A-4711-96F8-D170DF44EA78}" type="pres">
      <dgm:prSet presAssocID="{CDA0DE59-29CB-4300-A1E1-D4B437815EB8}" presName="spNode" presStyleCnt="0"/>
      <dgm:spPr/>
    </dgm:pt>
    <dgm:pt modelId="{B23B735F-CFEC-4521-A89B-38C61D4E3861}" type="pres">
      <dgm:prSet presAssocID="{AC8847A5-8207-4BDC-B2FE-51E019AC40E7}" presName="sibTrans" presStyleLbl="sibTrans1D1" presStyleIdx="1" presStyleCnt="4"/>
      <dgm:spPr/>
    </dgm:pt>
    <dgm:pt modelId="{BB29AAAB-3866-481B-9F46-9B232381D6D3}" type="pres">
      <dgm:prSet presAssocID="{A0F1FDF7-FE93-4B57-AF15-8B5FB2B8A7D2}" presName="node" presStyleLbl="node1" presStyleIdx="2" presStyleCnt="4">
        <dgm:presLayoutVars>
          <dgm:bulletEnabled val="1"/>
        </dgm:presLayoutVars>
      </dgm:prSet>
      <dgm:spPr/>
    </dgm:pt>
    <dgm:pt modelId="{B22AB15A-E446-4FED-83D3-EB614CB80D0B}" type="pres">
      <dgm:prSet presAssocID="{A0F1FDF7-FE93-4B57-AF15-8B5FB2B8A7D2}" presName="spNode" presStyleCnt="0"/>
      <dgm:spPr/>
    </dgm:pt>
    <dgm:pt modelId="{A9602140-BC04-4EEC-90CA-AA490B16CA42}" type="pres">
      <dgm:prSet presAssocID="{EA59A94F-197E-40EE-952D-9522577EEDF0}" presName="sibTrans" presStyleLbl="sibTrans1D1" presStyleIdx="2" presStyleCnt="4"/>
      <dgm:spPr/>
    </dgm:pt>
    <dgm:pt modelId="{B1C73D86-4B7D-4D23-94DD-C3E47FAD4C58}" type="pres">
      <dgm:prSet presAssocID="{09AF2EF9-39D3-457B-A786-08AC11879891}" presName="node" presStyleLbl="node1" presStyleIdx="3" presStyleCnt="4">
        <dgm:presLayoutVars>
          <dgm:bulletEnabled val="1"/>
        </dgm:presLayoutVars>
      </dgm:prSet>
      <dgm:spPr/>
    </dgm:pt>
    <dgm:pt modelId="{BBF8B34C-CF3F-4B22-8FD6-B8DE484651B4}" type="pres">
      <dgm:prSet presAssocID="{09AF2EF9-39D3-457B-A786-08AC11879891}" presName="spNode" presStyleCnt="0"/>
      <dgm:spPr/>
    </dgm:pt>
    <dgm:pt modelId="{C31D214C-F1C6-482A-9C76-FE253670BE09}" type="pres">
      <dgm:prSet presAssocID="{7ACDE4B3-B303-448B-9C28-BFE12460075A}" presName="sibTrans" presStyleLbl="sibTrans1D1" presStyleIdx="3" presStyleCnt="4"/>
      <dgm:spPr/>
    </dgm:pt>
  </dgm:ptLst>
  <dgm:cxnLst>
    <dgm:cxn modelId="{6D7E3702-CB3E-47FC-A4B9-97F20D635D1D}" srcId="{D70B780F-36AB-43F2-8ACF-BF06141C6C2A}" destId="{09AF2EF9-39D3-457B-A786-08AC11879891}" srcOrd="3" destOrd="0" parTransId="{95CEB193-46DF-4CCF-B55A-81A8F66BF94F}" sibTransId="{7ACDE4B3-B303-448B-9C28-BFE12460075A}"/>
    <dgm:cxn modelId="{3CE8C309-D507-4F93-8654-1714C8643123}" srcId="{D70B780F-36AB-43F2-8ACF-BF06141C6C2A}" destId="{37E02DCE-701A-4308-A2E5-9E03183383C8}" srcOrd="0" destOrd="0" parTransId="{2D276A26-6BAB-410D-87A7-46FBE7084368}" sibTransId="{EB1FBB97-C7A3-483F-B655-F40DE612EFB1}"/>
    <dgm:cxn modelId="{B497D174-2573-43FA-8972-B8E4B97EEA35}" type="presOf" srcId="{AC8847A5-8207-4BDC-B2FE-51E019AC40E7}" destId="{B23B735F-CFEC-4521-A89B-38C61D4E3861}" srcOrd="0" destOrd="0" presId="urn:microsoft.com/office/officeart/2005/8/layout/cycle6"/>
    <dgm:cxn modelId="{DC89C377-CE9F-41E1-8B41-38CB68AB025D}" type="presOf" srcId="{CDA0DE59-29CB-4300-A1E1-D4B437815EB8}" destId="{14D69A6D-F842-46D2-9513-7A487E282754}" srcOrd="0" destOrd="0" presId="urn:microsoft.com/office/officeart/2005/8/layout/cycle6"/>
    <dgm:cxn modelId="{B0D05578-CA8D-4F79-BB54-33EF5BC09EC1}" type="presOf" srcId="{A0F1FDF7-FE93-4B57-AF15-8B5FB2B8A7D2}" destId="{BB29AAAB-3866-481B-9F46-9B232381D6D3}" srcOrd="0" destOrd="0" presId="urn:microsoft.com/office/officeart/2005/8/layout/cycle6"/>
    <dgm:cxn modelId="{BE75AF78-9F61-4AF0-AE1E-F80F8EBDA40B}" srcId="{D70B780F-36AB-43F2-8ACF-BF06141C6C2A}" destId="{A0F1FDF7-FE93-4B57-AF15-8B5FB2B8A7D2}" srcOrd="2" destOrd="0" parTransId="{59C3197D-5A70-4EB2-B8F1-2081EF8D838C}" sibTransId="{EA59A94F-197E-40EE-952D-9522577EEDF0}"/>
    <dgm:cxn modelId="{82614AA3-30E6-48AD-9A2C-103B4CBE01B0}" type="presOf" srcId="{EB1FBB97-C7A3-483F-B655-F40DE612EFB1}" destId="{258FBD5B-DE5C-44EE-870D-25BB83F3DDDE}" srcOrd="0" destOrd="0" presId="urn:microsoft.com/office/officeart/2005/8/layout/cycle6"/>
    <dgm:cxn modelId="{C12D54B9-341B-4CE7-BD1B-50CB388C1954}" type="presOf" srcId="{D70B780F-36AB-43F2-8ACF-BF06141C6C2A}" destId="{68877622-27DE-4B7D-AC6B-2765B30FAACC}" srcOrd="0" destOrd="0" presId="urn:microsoft.com/office/officeart/2005/8/layout/cycle6"/>
    <dgm:cxn modelId="{694295C2-64ED-4DE0-986C-E3C058A1EB84}" type="presOf" srcId="{EA59A94F-197E-40EE-952D-9522577EEDF0}" destId="{A9602140-BC04-4EEC-90CA-AA490B16CA42}" srcOrd="0" destOrd="0" presId="urn:microsoft.com/office/officeart/2005/8/layout/cycle6"/>
    <dgm:cxn modelId="{C0009EC2-C9E2-4707-9681-E70EA2FED4E3}" srcId="{D70B780F-36AB-43F2-8ACF-BF06141C6C2A}" destId="{CDA0DE59-29CB-4300-A1E1-D4B437815EB8}" srcOrd="1" destOrd="0" parTransId="{9BCF452F-A27F-4C9B-89F3-C1F8D481B73F}" sibTransId="{AC8847A5-8207-4BDC-B2FE-51E019AC40E7}"/>
    <dgm:cxn modelId="{8A8480CC-8F62-4AB3-8CAC-A2AFAA0641A8}" type="presOf" srcId="{7ACDE4B3-B303-448B-9C28-BFE12460075A}" destId="{C31D214C-F1C6-482A-9C76-FE253670BE09}" srcOrd="0" destOrd="0" presId="urn:microsoft.com/office/officeart/2005/8/layout/cycle6"/>
    <dgm:cxn modelId="{F46D76F0-B7B5-4745-A39B-2E4EC7A31B4D}" type="presOf" srcId="{37E02DCE-701A-4308-A2E5-9E03183383C8}" destId="{C0D34462-0917-4317-BFD4-4EBC70AD08C5}" srcOrd="0" destOrd="0" presId="urn:microsoft.com/office/officeart/2005/8/layout/cycle6"/>
    <dgm:cxn modelId="{94B417F8-E4FA-4373-9A27-6C62BA7BDD4B}" type="presOf" srcId="{09AF2EF9-39D3-457B-A786-08AC11879891}" destId="{B1C73D86-4B7D-4D23-94DD-C3E47FAD4C58}" srcOrd="0" destOrd="0" presId="urn:microsoft.com/office/officeart/2005/8/layout/cycle6"/>
    <dgm:cxn modelId="{EB79617A-4704-4A80-A120-AED7B2C7028A}" type="presParOf" srcId="{68877622-27DE-4B7D-AC6B-2765B30FAACC}" destId="{C0D34462-0917-4317-BFD4-4EBC70AD08C5}" srcOrd="0" destOrd="0" presId="urn:microsoft.com/office/officeart/2005/8/layout/cycle6"/>
    <dgm:cxn modelId="{7E37702E-CBD6-4E1B-9F60-55860BBCED54}" type="presParOf" srcId="{68877622-27DE-4B7D-AC6B-2765B30FAACC}" destId="{5C3B4DE9-8A4B-44E9-85C1-AB07E2436E07}" srcOrd="1" destOrd="0" presId="urn:microsoft.com/office/officeart/2005/8/layout/cycle6"/>
    <dgm:cxn modelId="{17CF7CAD-3995-4BE0-BFD1-18FD48E004FA}" type="presParOf" srcId="{68877622-27DE-4B7D-AC6B-2765B30FAACC}" destId="{258FBD5B-DE5C-44EE-870D-25BB83F3DDDE}" srcOrd="2" destOrd="0" presId="urn:microsoft.com/office/officeart/2005/8/layout/cycle6"/>
    <dgm:cxn modelId="{5B50A39E-6459-439A-A086-0335F653B263}" type="presParOf" srcId="{68877622-27DE-4B7D-AC6B-2765B30FAACC}" destId="{14D69A6D-F842-46D2-9513-7A487E282754}" srcOrd="3" destOrd="0" presId="urn:microsoft.com/office/officeart/2005/8/layout/cycle6"/>
    <dgm:cxn modelId="{17C41244-44BA-4946-8A10-A4D2C3283363}" type="presParOf" srcId="{68877622-27DE-4B7D-AC6B-2765B30FAACC}" destId="{6E1A4516-B56A-4711-96F8-D170DF44EA78}" srcOrd="4" destOrd="0" presId="urn:microsoft.com/office/officeart/2005/8/layout/cycle6"/>
    <dgm:cxn modelId="{1F56758B-736F-47A5-AED2-C9048FF7CB85}" type="presParOf" srcId="{68877622-27DE-4B7D-AC6B-2765B30FAACC}" destId="{B23B735F-CFEC-4521-A89B-38C61D4E3861}" srcOrd="5" destOrd="0" presId="urn:microsoft.com/office/officeart/2005/8/layout/cycle6"/>
    <dgm:cxn modelId="{662DA590-E5F1-4C67-87BD-912662330DC6}" type="presParOf" srcId="{68877622-27DE-4B7D-AC6B-2765B30FAACC}" destId="{BB29AAAB-3866-481B-9F46-9B232381D6D3}" srcOrd="6" destOrd="0" presId="urn:microsoft.com/office/officeart/2005/8/layout/cycle6"/>
    <dgm:cxn modelId="{3B7E14BF-1B29-4F54-BDF5-0D0366250548}" type="presParOf" srcId="{68877622-27DE-4B7D-AC6B-2765B30FAACC}" destId="{B22AB15A-E446-4FED-83D3-EB614CB80D0B}" srcOrd="7" destOrd="0" presId="urn:microsoft.com/office/officeart/2005/8/layout/cycle6"/>
    <dgm:cxn modelId="{352C368C-B107-42D4-BCD4-98DFB5CDD53D}" type="presParOf" srcId="{68877622-27DE-4B7D-AC6B-2765B30FAACC}" destId="{A9602140-BC04-4EEC-90CA-AA490B16CA42}" srcOrd="8" destOrd="0" presId="urn:microsoft.com/office/officeart/2005/8/layout/cycle6"/>
    <dgm:cxn modelId="{F34BACC1-B196-4DF6-91DD-4FB57C44A787}" type="presParOf" srcId="{68877622-27DE-4B7D-AC6B-2765B30FAACC}" destId="{B1C73D86-4B7D-4D23-94DD-C3E47FAD4C58}" srcOrd="9" destOrd="0" presId="urn:microsoft.com/office/officeart/2005/8/layout/cycle6"/>
    <dgm:cxn modelId="{CD9D7FB9-9734-46C6-8C6F-F40436D73597}" type="presParOf" srcId="{68877622-27DE-4B7D-AC6B-2765B30FAACC}" destId="{BBF8B34C-CF3F-4B22-8FD6-B8DE484651B4}" srcOrd="10" destOrd="0" presId="urn:microsoft.com/office/officeart/2005/8/layout/cycle6"/>
    <dgm:cxn modelId="{14077640-E1CC-4649-9C6B-F1E0E3FDD6B3}" type="presParOf" srcId="{68877622-27DE-4B7D-AC6B-2765B30FAACC}" destId="{C31D214C-F1C6-482A-9C76-FE253670BE09}" srcOrd="11"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E9D872-A5C8-4863-B03B-2C929FF25074}">
      <dsp:nvSpPr>
        <dsp:cNvPr id="0" name=""/>
        <dsp:cNvSpPr/>
      </dsp:nvSpPr>
      <dsp:spPr>
        <a:xfrm>
          <a:off x="1931779" y="0"/>
          <a:ext cx="1249355" cy="1017653"/>
        </a:xfrm>
        <a:prstGeom prst="trapezoid">
          <a:avLst>
            <a:gd name="adj" fmla="val 61747"/>
          </a:avLst>
        </a:prstGeom>
        <a:solidFill>
          <a:schemeClr val="accent3">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fr-FR" sz="1800" kern="1200" dirty="0"/>
        </a:p>
        <a:p>
          <a:pPr marL="0" lvl="0" indent="0" algn="ctr" defTabSz="800100">
            <a:lnSpc>
              <a:spcPct val="90000"/>
            </a:lnSpc>
            <a:spcBef>
              <a:spcPct val="0"/>
            </a:spcBef>
            <a:spcAft>
              <a:spcPct val="35000"/>
            </a:spcAft>
            <a:buNone/>
          </a:pPr>
          <a:r>
            <a:rPr lang="fr-FR" sz="1800" b="1" kern="1200" dirty="0"/>
            <a:t>Président</a:t>
          </a:r>
        </a:p>
        <a:p>
          <a:pPr marL="0" lvl="0" indent="0" algn="ctr" defTabSz="800100">
            <a:lnSpc>
              <a:spcPct val="90000"/>
            </a:lnSpc>
            <a:spcBef>
              <a:spcPct val="0"/>
            </a:spcBef>
            <a:spcAft>
              <a:spcPct val="35000"/>
            </a:spcAft>
            <a:buNone/>
          </a:pPr>
          <a:r>
            <a:rPr lang="fr-FR" sz="1800" b="1" kern="1200" dirty="0"/>
            <a:t>Bureau</a:t>
          </a:r>
        </a:p>
      </dsp:txBody>
      <dsp:txXfrm>
        <a:off x="1931779" y="0"/>
        <a:ext cx="1249355" cy="1017653"/>
      </dsp:txXfrm>
    </dsp:sp>
    <dsp:sp modelId="{0E0198BD-A115-422F-9055-E228BB483DC9}">
      <dsp:nvSpPr>
        <dsp:cNvPr id="0" name=""/>
        <dsp:cNvSpPr/>
      </dsp:nvSpPr>
      <dsp:spPr>
        <a:xfrm>
          <a:off x="964042" y="1017653"/>
          <a:ext cx="3184830" cy="1561273"/>
        </a:xfrm>
        <a:prstGeom prst="trapezoid">
          <a:avLst>
            <a:gd name="adj" fmla="val 61747"/>
          </a:avLst>
        </a:prstGeom>
        <a:solidFill>
          <a:schemeClr val="accent3">
            <a:shade val="80000"/>
            <a:hueOff val="109454"/>
            <a:satOff val="-716"/>
            <a:lumOff val="122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fr-FR" sz="2000" b="1" kern="1200" dirty="0"/>
        </a:p>
        <a:p>
          <a:pPr marL="0" lvl="0" indent="0" algn="ctr" defTabSz="889000">
            <a:lnSpc>
              <a:spcPct val="90000"/>
            </a:lnSpc>
            <a:spcBef>
              <a:spcPct val="0"/>
            </a:spcBef>
            <a:spcAft>
              <a:spcPct val="35000"/>
            </a:spcAft>
            <a:buNone/>
          </a:pPr>
          <a:r>
            <a:rPr lang="fr-FR" sz="2000" b="1" kern="1200" dirty="0"/>
            <a:t>Conseil d’administration</a:t>
          </a:r>
        </a:p>
        <a:p>
          <a:pPr marL="0" lvl="0" indent="0" algn="ctr" defTabSz="889000">
            <a:lnSpc>
              <a:spcPct val="90000"/>
            </a:lnSpc>
            <a:spcBef>
              <a:spcPct val="0"/>
            </a:spcBef>
            <a:spcAft>
              <a:spcPct val="35000"/>
            </a:spcAft>
            <a:buNone/>
          </a:pPr>
          <a:r>
            <a:rPr lang="fr-FR" sz="1600" kern="1200" dirty="0"/>
            <a:t>(Les administrateurs du 1</a:t>
          </a:r>
          <a:r>
            <a:rPr lang="fr-FR" sz="1600" kern="1200" baseline="30000" dirty="0"/>
            <a:t>er</a:t>
          </a:r>
          <a:r>
            <a:rPr lang="fr-FR" sz="1600" kern="1200" dirty="0"/>
            <a:t> et du 2</a:t>
          </a:r>
          <a:r>
            <a:rPr lang="fr-FR" sz="1600" kern="1200" baseline="30000" dirty="0"/>
            <a:t>ème</a:t>
          </a:r>
          <a:r>
            <a:rPr lang="fr-FR" sz="1600" kern="1200" dirty="0"/>
            <a:t> collège)</a:t>
          </a:r>
        </a:p>
      </dsp:txBody>
      <dsp:txXfrm>
        <a:off x="1521387" y="1017653"/>
        <a:ext cx="2070139" cy="1561273"/>
      </dsp:txXfrm>
    </dsp:sp>
    <dsp:sp modelId="{C0557143-1CCC-4524-BA93-B0EDCAECDBC7}">
      <dsp:nvSpPr>
        <dsp:cNvPr id="0" name=""/>
        <dsp:cNvSpPr/>
      </dsp:nvSpPr>
      <dsp:spPr>
        <a:xfrm>
          <a:off x="0" y="2578926"/>
          <a:ext cx="5112915" cy="1561273"/>
        </a:xfrm>
        <a:prstGeom prst="trapezoid">
          <a:avLst>
            <a:gd name="adj" fmla="val 61747"/>
          </a:avLst>
        </a:prstGeom>
        <a:solidFill>
          <a:schemeClr val="accent3">
            <a:shade val="80000"/>
            <a:hueOff val="218907"/>
            <a:satOff val="-1431"/>
            <a:lumOff val="2455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fr-FR" sz="2400" b="1" kern="1200" dirty="0"/>
            <a:t>Assemblée générale</a:t>
          </a:r>
        </a:p>
        <a:p>
          <a:pPr marL="0" lvl="0" indent="0" algn="ctr" defTabSz="1066800">
            <a:lnSpc>
              <a:spcPct val="90000"/>
            </a:lnSpc>
            <a:spcBef>
              <a:spcPct val="0"/>
            </a:spcBef>
            <a:spcAft>
              <a:spcPct val="35000"/>
            </a:spcAft>
            <a:buNone/>
          </a:pPr>
          <a:r>
            <a:rPr lang="fr-FR" sz="1400" kern="1200" dirty="0"/>
            <a:t>(Les adhérents et les administrateurs du 2</a:t>
          </a:r>
          <a:r>
            <a:rPr lang="fr-FR" sz="1400" kern="1200" baseline="30000" dirty="0"/>
            <a:t>ème</a:t>
          </a:r>
          <a:r>
            <a:rPr lang="fr-FR" sz="1400" kern="1200" dirty="0"/>
            <a:t> collège)</a:t>
          </a:r>
        </a:p>
      </dsp:txBody>
      <dsp:txXfrm>
        <a:off x="894760" y="2578926"/>
        <a:ext cx="3323394" cy="15612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D34462-0917-4317-BFD4-4EBC70AD08C5}">
      <dsp:nvSpPr>
        <dsp:cNvPr id="0" name=""/>
        <dsp:cNvSpPr/>
      </dsp:nvSpPr>
      <dsp:spPr>
        <a:xfrm>
          <a:off x="3100579" y="924"/>
          <a:ext cx="1344873" cy="874168"/>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b="1" kern="1200" dirty="0"/>
            <a:t>Bilan de l’année écoulée</a:t>
          </a:r>
        </a:p>
      </dsp:txBody>
      <dsp:txXfrm>
        <a:off x="3143252" y="43597"/>
        <a:ext cx="1259527" cy="788822"/>
      </dsp:txXfrm>
    </dsp:sp>
    <dsp:sp modelId="{258FBD5B-DE5C-44EE-870D-25BB83F3DDDE}">
      <dsp:nvSpPr>
        <dsp:cNvPr id="0" name=""/>
        <dsp:cNvSpPr/>
      </dsp:nvSpPr>
      <dsp:spPr>
        <a:xfrm>
          <a:off x="2025920" y="438008"/>
          <a:ext cx="3494190" cy="3494190"/>
        </a:xfrm>
        <a:custGeom>
          <a:avLst/>
          <a:gdLst/>
          <a:ahLst/>
          <a:cxnLst/>
          <a:rect l="0" t="0" r="0" b="0"/>
          <a:pathLst>
            <a:path>
              <a:moveTo>
                <a:pt x="2428778" y="138477"/>
              </a:moveTo>
              <a:arcTo wR="1747095" hR="1747095" stAng="17577945" swAng="1962312"/>
            </a:path>
          </a:pathLst>
        </a:custGeom>
        <a:noFill/>
        <a:ln w="952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4D69A6D-F842-46D2-9513-7A487E282754}">
      <dsp:nvSpPr>
        <dsp:cNvPr id="0" name=""/>
        <dsp:cNvSpPr/>
      </dsp:nvSpPr>
      <dsp:spPr>
        <a:xfrm>
          <a:off x="4762165" y="1208137"/>
          <a:ext cx="1344873" cy="874168"/>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b="1" kern="1200" dirty="0"/>
            <a:t>Vote des rapports, des orientations, quitus aux administrateurs</a:t>
          </a:r>
        </a:p>
      </dsp:txBody>
      <dsp:txXfrm>
        <a:off x="4804838" y="1250810"/>
        <a:ext cx="1259527" cy="788822"/>
      </dsp:txXfrm>
    </dsp:sp>
    <dsp:sp modelId="{B23B735F-CFEC-4521-A89B-38C61D4E3861}">
      <dsp:nvSpPr>
        <dsp:cNvPr id="0" name=""/>
        <dsp:cNvSpPr/>
      </dsp:nvSpPr>
      <dsp:spPr>
        <a:xfrm>
          <a:off x="2025920" y="438008"/>
          <a:ext cx="3494190" cy="3494190"/>
        </a:xfrm>
        <a:custGeom>
          <a:avLst/>
          <a:gdLst/>
          <a:ahLst/>
          <a:cxnLst/>
          <a:rect l="0" t="0" r="0" b="0"/>
          <a:pathLst>
            <a:path>
              <a:moveTo>
                <a:pt x="3491786" y="1655467"/>
              </a:moveTo>
              <a:arcTo wR="1747095" hR="1747095" stAng="21419623" swAng="2196897"/>
            </a:path>
          </a:pathLst>
        </a:custGeom>
        <a:noFill/>
        <a:ln w="952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B29AAAB-3866-481B-9F46-9B232381D6D3}">
      <dsp:nvSpPr>
        <dsp:cNvPr id="0" name=""/>
        <dsp:cNvSpPr/>
      </dsp:nvSpPr>
      <dsp:spPr>
        <a:xfrm>
          <a:off x="4127495" y="3161449"/>
          <a:ext cx="1344873" cy="874168"/>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b="1" kern="1200" dirty="0"/>
            <a:t>Elections</a:t>
          </a:r>
        </a:p>
      </dsp:txBody>
      <dsp:txXfrm>
        <a:off x="4170168" y="3204122"/>
        <a:ext cx="1259527" cy="788822"/>
      </dsp:txXfrm>
    </dsp:sp>
    <dsp:sp modelId="{A9602140-BC04-4EEC-90CA-AA490B16CA42}">
      <dsp:nvSpPr>
        <dsp:cNvPr id="0" name=""/>
        <dsp:cNvSpPr/>
      </dsp:nvSpPr>
      <dsp:spPr>
        <a:xfrm>
          <a:off x="2025920" y="438008"/>
          <a:ext cx="3494190" cy="3494190"/>
        </a:xfrm>
        <a:custGeom>
          <a:avLst/>
          <a:gdLst/>
          <a:ahLst/>
          <a:cxnLst/>
          <a:rect l="0" t="0" r="0" b="0"/>
          <a:pathLst>
            <a:path>
              <a:moveTo>
                <a:pt x="2094630" y="3459275"/>
              </a:moveTo>
              <a:arcTo wR="1747095" hR="1747095" stAng="4711566" swAng="1376868"/>
            </a:path>
          </a:pathLst>
        </a:custGeom>
        <a:noFill/>
        <a:ln w="952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62F3EF7-7A01-499C-B19F-6A70E4D77B08}">
      <dsp:nvSpPr>
        <dsp:cNvPr id="0" name=""/>
        <dsp:cNvSpPr/>
      </dsp:nvSpPr>
      <dsp:spPr>
        <a:xfrm>
          <a:off x="2073662" y="3161449"/>
          <a:ext cx="1344873" cy="874168"/>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b="1" kern="1200" dirty="0"/>
            <a:t>Communication sur les activités de l’association</a:t>
          </a:r>
        </a:p>
      </dsp:txBody>
      <dsp:txXfrm>
        <a:off x="2116335" y="3204122"/>
        <a:ext cx="1259527" cy="788822"/>
      </dsp:txXfrm>
    </dsp:sp>
    <dsp:sp modelId="{86348A51-F145-4974-8E43-12D9CE3997BF}">
      <dsp:nvSpPr>
        <dsp:cNvPr id="0" name=""/>
        <dsp:cNvSpPr/>
      </dsp:nvSpPr>
      <dsp:spPr>
        <a:xfrm>
          <a:off x="2025920" y="438008"/>
          <a:ext cx="3494190" cy="3494190"/>
        </a:xfrm>
        <a:custGeom>
          <a:avLst/>
          <a:gdLst/>
          <a:ahLst/>
          <a:cxnLst/>
          <a:rect l="0" t="0" r="0" b="0"/>
          <a:pathLst>
            <a:path>
              <a:moveTo>
                <a:pt x="292048" y="2714143"/>
              </a:moveTo>
              <a:arcTo wR="1747095" hR="1747095" stAng="8783480" swAng="2196897"/>
            </a:path>
          </a:pathLst>
        </a:custGeom>
        <a:noFill/>
        <a:ln w="952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1C73D86-4B7D-4D23-94DD-C3E47FAD4C58}">
      <dsp:nvSpPr>
        <dsp:cNvPr id="0" name=""/>
        <dsp:cNvSpPr/>
      </dsp:nvSpPr>
      <dsp:spPr>
        <a:xfrm>
          <a:off x="1438992" y="1208137"/>
          <a:ext cx="1344873" cy="874168"/>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b="1" kern="1200" dirty="0"/>
            <a:t>Moment de convivialité</a:t>
          </a:r>
        </a:p>
      </dsp:txBody>
      <dsp:txXfrm>
        <a:off x="1481665" y="1250810"/>
        <a:ext cx="1259527" cy="788822"/>
      </dsp:txXfrm>
    </dsp:sp>
    <dsp:sp modelId="{C31D214C-F1C6-482A-9C76-FE253670BE09}">
      <dsp:nvSpPr>
        <dsp:cNvPr id="0" name=""/>
        <dsp:cNvSpPr/>
      </dsp:nvSpPr>
      <dsp:spPr>
        <a:xfrm>
          <a:off x="2025920" y="438008"/>
          <a:ext cx="3494190" cy="3494190"/>
        </a:xfrm>
        <a:custGeom>
          <a:avLst/>
          <a:gdLst/>
          <a:ahLst/>
          <a:cxnLst/>
          <a:rect l="0" t="0" r="0" b="0"/>
          <a:pathLst>
            <a:path>
              <a:moveTo>
                <a:pt x="304322" y="761829"/>
              </a:moveTo>
              <a:arcTo wR="1747095" hR="1747095" stAng="12859743" swAng="1962312"/>
            </a:path>
          </a:pathLst>
        </a:custGeom>
        <a:noFill/>
        <a:ln w="952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D34462-0917-4317-BFD4-4EBC70AD08C5}">
      <dsp:nvSpPr>
        <dsp:cNvPr id="0" name=""/>
        <dsp:cNvSpPr/>
      </dsp:nvSpPr>
      <dsp:spPr>
        <a:xfrm>
          <a:off x="3003387" y="1266"/>
          <a:ext cx="1281065" cy="832692"/>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b="1" kern="1200" dirty="0"/>
            <a:t>Gestion courante</a:t>
          </a:r>
        </a:p>
      </dsp:txBody>
      <dsp:txXfrm>
        <a:off x="3044036" y="41915"/>
        <a:ext cx="1199767" cy="751394"/>
      </dsp:txXfrm>
    </dsp:sp>
    <dsp:sp modelId="{258FBD5B-DE5C-44EE-870D-25BB83F3DDDE}">
      <dsp:nvSpPr>
        <dsp:cNvPr id="0" name=""/>
        <dsp:cNvSpPr/>
      </dsp:nvSpPr>
      <dsp:spPr>
        <a:xfrm>
          <a:off x="2240559" y="501872"/>
          <a:ext cx="3327803" cy="3327803"/>
        </a:xfrm>
        <a:custGeom>
          <a:avLst/>
          <a:gdLst/>
          <a:ahLst/>
          <a:cxnLst/>
          <a:rect l="0" t="0" r="0" b="0"/>
          <a:pathLst>
            <a:path>
              <a:moveTo>
                <a:pt x="2054717" y="46548"/>
              </a:moveTo>
              <a:arcTo wR="1663901" hR="1663901" stAng="17015069" swAng="2297906"/>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4D69A6D-F842-46D2-9513-7A487E282754}">
      <dsp:nvSpPr>
        <dsp:cNvPr id="0" name=""/>
        <dsp:cNvSpPr/>
      </dsp:nvSpPr>
      <dsp:spPr>
        <a:xfrm>
          <a:off x="4761124" y="1147473"/>
          <a:ext cx="1281065" cy="832692"/>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b="1" kern="1200" dirty="0"/>
            <a:t>Prise de décisions</a:t>
          </a:r>
        </a:p>
      </dsp:txBody>
      <dsp:txXfrm>
        <a:off x="4801773" y="1188122"/>
        <a:ext cx="1199767" cy="751394"/>
      </dsp:txXfrm>
    </dsp:sp>
    <dsp:sp modelId="{B23B735F-CFEC-4521-A89B-38C61D4E3861}">
      <dsp:nvSpPr>
        <dsp:cNvPr id="0" name=""/>
        <dsp:cNvSpPr/>
      </dsp:nvSpPr>
      <dsp:spPr>
        <a:xfrm>
          <a:off x="2149369" y="205823"/>
          <a:ext cx="3327803" cy="3327803"/>
        </a:xfrm>
        <a:custGeom>
          <a:avLst/>
          <a:gdLst/>
          <a:ahLst/>
          <a:cxnLst/>
          <a:rect l="0" t="0" r="0" b="0"/>
          <a:pathLst>
            <a:path>
              <a:moveTo>
                <a:pt x="3323349" y="1785564"/>
              </a:moveTo>
              <a:arcTo wR="1663901" hR="1663901" stAng="251588" swAng="2324402"/>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B29AAAB-3866-481B-9F46-9B232381D6D3}">
      <dsp:nvSpPr>
        <dsp:cNvPr id="0" name=""/>
        <dsp:cNvSpPr/>
      </dsp:nvSpPr>
      <dsp:spPr>
        <a:xfrm>
          <a:off x="3981404" y="3011293"/>
          <a:ext cx="1281065" cy="832692"/>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b="1" kern="1200" dirty="0"/>
            <a:t>Engagement de dépense</a:t>
          </a:r>
        </a:p>
      </dsp:txBody>
      <dsp:txXfrm>
        <a:off x="4022053" y="3051942"/>
        <a:ext cx="1199767" cy="751394"/>
      </dsp:txXfrm>
    </dsp:sp>
    <dsp:sp modelId="{A9602140-BC04-4EEC-90CA-AA490B16CA42}">
      <dsp:nvSpPr>
        <dsp:cNvPr id="0" name=""/>
        <dsp:cNvSpPr/>
      </dsp:nvSpPr>
      <dsp:spPr>
        <a:xfrm>
          <a:off x="1980018" y="417613"/>
          <a:ext cx="3327803" cy="3327803"/>
        </a:xfrm>
        <a:custGeom>
          <a:avLst/>
          <a:gdLst/>
          <a:ahLst/>
          <a:cxnLst/>
          <a:rect l="0" t="0" r="0" b="0"/>
          <a:pathLst>
            <a:path>
              <a:moveTo>
                <a:pt x="1994773" y="3294574"/>
              </a:moveTo>
              <a:arcTo wR="1663901" hR="1663901" stAng="4711806" swAng="1376388"/>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62F3EF7-7A01-499C-B19F-6A70E4D77B08}">
      <dsp:nvSpPr>
        <dsp:cNvPr id="0" name=""/>
        <dsp:cNvSpPr/>
      </dsp:nvSpPr>
      <dsp:spPr>
        <a:xfrm>
          <a:off x="2025370" y="3011293"/>
          <a:ext cx="1281065" cy="832692"/>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b="1" kern="1200" dirty="0"/>
            <a:t>Arrêt des comptes</a:t>
          </a:r>
        </a:p>
      </dsp:txBody>
      <dsp:txXfrm>
        <a:off x="2066019" y="3051942"/>
        <a:ext cx="1199767" cy="751394"/>
      </dsp:txXfrm>
    </dsp:sp>
    <dsp:sp modelId="{86348A51-F145-4974-8E43-12D9CE3997BF}">
      <dsp:nvSpPr>
        <dsp:cNvPr id="0" name=""/>
        <dsp:cNvSpPr/>
      </dsp:nvSpPr>
      <dsp:spPr>
        <a:xfrm>
          <a:off x="1817037" y="212616"/>
          <a:ext cx="3327803" cy="3327803"/>
        </a:xfrm>
        <a:custGeom>
          <a:avLst/>
          <a:gdLst/>
          <a:ahLst/>
          <a:cxnLst/>
          <a:rect l="0" t="0" r="0" b="0"/>
          <a:pathLst>
            <a:path>
              <a:moveTo>
                <a:pt x="439369" y="2790441"/>
              </a:moveTo>
              <a:arcTo wR="1663901" hR="1663901" stAng="8243203" swAng="2319322"/>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1C73D86-4B7D-4D23-94DD-C3E47FAD4C58}">
      <dsp:nvSpPr>
        <dsp:cNvPr id="0" name=""/>
        <dsp:cNvSpPr/>
      </dsp:nvSpPr>
      <dsp:spPr>
        <a:xfrm>
          <a:off x="1251825" y="1147473"/>
          <a:ext cx="1281065" cy="832692"/>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b="1" kern="1200" dirty="0"/>
            <a:t>Rend compte de son activité à l’AG</a:t>
          </a:r>
        </a:p>
      </dsp:txBody>
      <dsp:txXfrm>
        <a:off x="1292474" y="1188122"/>
        <a:ext cx="1199767" cy="751394"/>
      </dsp:txXfrm>
    </dsp:sp>
    <dsp:sp modelId="{C31D214C-F1C6-482A-9C76-FE253670BE09}">
      <dsp:nvSpPr>
        <dsp:cNvPr id="0" name=""/>
        <dsp:cNvSpPr/>
      </dsp:nvSpPr>
      <dsp:spPr>
        <a:xfrm>
          <a:off x="1727913" y="499870"/>
          <a:ext cx="3327803" cy="3327803"/>
        </a:xfrm>
        <a:custGeom>
          <a:avLst/>
          <a:gdLst/>
          <a:ahLst/>
          <a:cxnLst/>
          <a:rect l="0" t="0" r="0" b="0"/>
          <a:pathLst>
            <a:path>
              <a:moveTo>
                <a:pt x="353229" y="638862"/>
              </a:moveTo>
              <a:arcTo wR="1663901" hR="1663901" stAng="13081677" swAng="2285460"/>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D34462-0917-4317-BFD4-4EBC70AD08C5}">
      <dsp:nvSpPr>
        <dsp:cNvPr id="0" name=""/>
        <dsp:cNvSpPr/>
      </dsp:nvSpPr>
      <dsp:spPr>
        <a:xfrm>
          <a:off x="2991146" y="1424"/>
          <a:ext cx="1280146" cy="832095"/>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b="1" kern="1200" dirty="0"/>
            <a:t>Préparation du CA</a:t>
          </a:r>
        </a:p>
      </dsp:txBody>
      <dsp:txXfrm>
        <a:off x="3031766" y="42044"/>
        <a:ext cx="1198906" cy="750855"/>
      </dsp:txXfrm>
    </dsp:sp>
    <dsp:sp modelId="{258FBD5B-DE5C-44EE-870D-25BB83F3DDDE}">
      <dsp:nvSpPr>
        <dsp:cNvPr id="0" name=""/>
        <dsp:cNvSpPr/>
      </dsp:nvSpPr>
      <dsp:spPr>
        <a:xfrm>
          <a:off x="2227668" y="501610"/>
          <a:ext cx="3327898" cy="3327898"/>
        </a:xfrm>
        <a:custGeom>
          <a:avLst/>
          <a:gdLst/>
          <a:ahLst/>
          <a:cxnLst/>
          <a:rect l="0" t="0" r="0" b="0"/>
          <a:pathLst>
            <a:path>
              <a:moveTo>
                <a:pt x="2054457" y="46472"/>
              </a:moveTo>
              <a:arcTo wR="1663949" hR="1663949" stAng="17014393" swAng="2299696"/>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4D69A6D-F842-46D2-9513-7A487E282754}">
      <dsp:nvSpPr>
        <dsp:cNvPr id="0" name=""/>
        <dsp:cNvSpPr/>
      </dsp:nvSpPr>
      <dsp:spPr>
        <a:xfrm>
          <a:off x="4748933" y="1147663"/>
          <a:ext cx="1280146" cy="832095"/>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b="1" kern="1200" dirty="0"/>
            <a:t>Gestion courante</a:t>
          </a:r>
        </a:p>
      </dsp:txBody>
      <dsp:txXfrm>
        <a:off x="4789553" y="1188283"/>
        <a:ext cx="1198906" cy="750855"/>
      </dsp:txXfrm>
    </dsp:sp>
    <dsp:sp modelId="{B23B735F-CFEC-4521-A89B-38C61D4E3861}">
      <dsp:nvSpPr>
        <dsp:cNvPr id="0" name=""/>
        <dsp:cNvSpPr/>
      </dsp:nvSpPr>
      <dsp:spPr>
        <a:xfrm>
          <a:off x="2136579" y="205814"/>
          <a:ext cx="3327898" cy="3327898"/>
        </a:xfrm>
        <a:custGeom>
          <a:avLst/>
          <a:gdLst/>
          <a:ahLst/>
          <a:cxnLst/>
          <a:rect l="0" t="0" r="0" b="0"/>
          <a:pathLst>
            <a:path>
              <a:moveTo>
                <a:pt x="3323477" y="1785172"/>
              </a:moveTo>
              <a:arcTo wR="1663949" hR="1663949" stAng="250672" swAng="2325793"/>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B29AAAB-3866-481B-9F46-9B232381D6D3}">
      <dsp:nvSpPr>
        <dsp:cNvPr id="0" name=""/>
        <dsp:cNvSpPr/>
      </dsp:nvSpPr>
      <dsp:spPr>
        <a:xfrm>
          <a:off x="3969191" y="3011536"/>
          <a:ext cx="1280146" cy="832095"/>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b="1" kern="1200" dirty="0"/>
            <a:t>Organisation des services</a:t>
          </a:r>
        </a:p>
      </dsp:txBody>
      <dsp:txXfrm>
        <a:off x="4009811" y="3052156"/>
        <a:ext cx="1198906" cy="750855"/>
      </dsp:txXfrm>
    </dsp:sp>
    <dsp:sp modelId="{A9602140-BC04-4EEC-90CA-AA490B16CA42}">
      <dsp:nvSpPr>
        <dsp:cNvPr id="0" name=""/>
        <dsp:cNvSpPr/>
      </dsp:nvSpPr>
      <dsp:spPr>
        <a:xfrm>
          <a:off x="1967270" y="417471"/>
          <a:ext cx="3327898" cy="3327898"/>
        </a:xfrm>
        <a:custGeom>
          <a:avLst/>
          <a:gdLst/>
          <a:ahLst/>
          <a:cxnLst/>
          <a:rect l="0" t="0" r="0" b="0"/>
          <a:pathLst>
            <a:path>
              <a:moveTo>
                <a:pt x="1995299" y="3294573"/>
              </a:moveTo>
              <a:arcTo wR="1663949" hR="1663949" stAng="4710818" swAng="1378364"/>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62F3EF7-7A01-499C-B19F-6A70E4D77B08}">
      <dsp:nvSpPr>
        <dsp:cNvPr id="0" name=""/>
        <dsp:cNvSpPr/>
      </dsp:nvSpPr>
      <dsp:spPr>
        <a:xfrm>
          <a:off x="2013101" y="3011536"/>
          <a:ext cx="1280146" cy="832095"/>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b="1" kern="1200" dirty="0"/>
            <a:t>Exécution des délibérations</a:t>
          </a:r>
        </a:p>
      </dsp:txBody>
      <dsp:txXfrm>
        <a:off x="2053721" y="3052156"/>
        <a:ext cx="1198906" cy="750855"/>
      </dsp:txXfrm>
    </dsp:sp>
    <dsp:sp modelId="{86348A51-F145-4974-8E43-12D9CE3997BF}">
      <dsp:nvSpPr>
        <dsp:cNvPr id="0" name=""/>
        <dsp:cNvSpPr/>
      </dsp:nvSpPr>
      <dsp:spPr>
        <a:xfrm>
          <a:off x="1804330" y="212603"/>
          <a:ext cx="3327898" cy="3327898"/>
        </a:xfrm>
        <a:custGeom>
          <a:avLst/>
          <a:gdLst/>
          <a:ahLst/>
          <a:cxnLst/>
          <a:rect l="0" t="0" r="0" b="0"/>
          <a:pathLst>
            <a:path>
              <a:moveTo>
                <a:pt x="439541" y="2790693"/>
              </a:moveTo>
              <a:arcTo wR="1663949" hR="1663949" stAng="8242719" swAng="2320713"/>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1C73D86-4B7D-4D23-94DD-C3E47FAD4C58}">
      <dsp:nvSpPr>
        <dsp:cNvPr id="0" name=""/>
        <dsp:cNvSpPr/>
      </dsp:nvSpPr>
      <dsp:spPr>
        <a:xfrm>
          <a:off x="1239535" y="1147663"/>
          <a:ext cx="1280146" cy="832095"/>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b="1" kern="1200" dirty="0"/>
            <a:t>Exécution du budget</a:t>
          </a:r>
        </a:p>
      </dsp:txBody>
      <dsp:txXfrm>
        <a:off x="1280155" y="1188283"/>
        <a:ext cx="1198906" cy="750855"/>
      </dsp:txXfrm>
    </dsp:sp>
    <dsp:sp modelId="{C31D214C-F1C6-482A-9C76-FE253670BE09}">
      <dsp:nvSpPr>
        <dsp:cNvPr id="0" name=""/>
        <dsp:cNvSpPr/>
      </dsp:nvSpPr>
      <dsp:spPr>
        <a:xfrm>
          <a:off x="1715305" y="499611"/>
          <a:ext cx="3327898" cy="3327898"/>
        </a:xfrm>
        <a:custGeom>
          <a:avLst/>
          <a:gdLst/>
          <a:ahLst/>
          <a:cxnLst/>
          <a:rect l="0" t="0" r="0" b="0"/>
          <a:pathLst>
            <a:path>
              <a:moveTo>
                <a:pt x="352909" y="639301"/>
              </a:moveTo>
              <a:arcTo wR="1663949" hR="1663949" stAng="13080571" swAng="2287251"/>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D34462-0917-4317-BFD4-4EBC70AD08C5}">
      <dsp:nvSpPr>
        <dsp:cNvPr id="0" name=""/>
        <dsp:cNvSpPr/>
      </dsp:nvSpPr>
      <dsp:spPr>
        <a:xfrm>
          <a:off x="2926645" y="628"/>
          <a:ext cx="1282149" cy="83339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b="1" kern="1200" dirty="0"/>
            <a:t>Représente l’association dans les actes de la vie civile</a:t>
          </a:r>
        </a:p>
      </dsp:txBody>
      <dsp:txXfrm>
        <a:off x="2967328" y="41311"/>
        <a:ext cx="1200783" cy="752031"/>
      </dsp:txXfrm>
    </dsp:sp>
    <dsp:sp modelId="{258FBD5B-DE5C-44EE-870D-25BB83F3DDDE}">
      <dsp:nvSpPr>
        <dsp:cNvPr id="0" name=""/>
        <dsp:cNvSpPr/>
      </dsp:nvSpPr>
      <dsp:spPr>
        <a:xfrm>
          <a:off x="2164147" y="501706"/>
          <a:ext cx="3328598" cy="3328598"/>
        </a:xfrm>
        <a:custGeom>
          <a:avLst/>
          <a:gdLst/>
          <a:ahLst/>
          <a:cxnLst/>
          <a:rect l="0" t="0" r="0" b="0"/>
          <a:pathLst>
            <a:path>
              <a:moveTo>
                <a:pt x="2055466" y="46621"/>
              </a:moveTo>
              <a:arcTo wR="1664299" hR="1664299" stAng="17015619" swAng="2296449"/>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4D69A6D-F842-46D2-9513-7A487E282754}">
      <dsp:nvSpPr>
        <dsp:cNvPr id="0" name=""/>
        <dsp:cNvSpPr/>
      </dsp:nvSpPr>
      <dsp:spPr>
        <a:xfrm>
          <a:off x="4684801" y="1147108"/>
          <a:ext cx="1282149" cy="83339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b="1" kern="1200" dirty="0"/>
            <a:t>Tient ses pouvoirs du CA</a:t>
          </a:r>
        </a:p>
      </dsp:txBody>
      <dsp:txXfrm>
        <a:off x="4725484" y="1187791"/>
        <a:ext cx="1200783" cy="752031"/>
      </dsp:txXfrm>
    </dsp:sp>
    <dsp:sp modelId="{B23B735F-CFEC-4521-A89B-38C61D4E3861}">
      <dsp:nvSpPr>
        <dsp:cNvPr id="0" name=""/>
        <dsp:cNvSpPr/>
      </dsp:nvSpPr>
      <dsp:spPr>
        <a:xfrm>
          <a:off x="2072850" y="205374"/>
          <a:ext cx="3328598" cy="3328598"/>
        </a:xfrm>
        <a:custGeom>
          <a:avLst/>
          <a:gdLst/>
          <a:ahLst/>
          <a:cxnLst/>
          <a:rect l="0" t="0" r="0" b="0"/>
          <a:pathLst>
            <a:path>
              <a:moveTo>
                <a:pt x="3324116" y="1786350"/>
              </a:moveTo>
              <a:arcTo wR="1664299" hR="1664299" stAng="252334" swAng="2323269"/>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B29AAAB-3866-481B-9F46-9B232381D6D3}">
      <dsp:nvSpPr>
        <dsp:cNvPr id="0" name=""/>
        <dsp:cNvSpPr/>
      </dsp:nvSpPr>
      <dsp:spPr>
        <a:xfrm>
          <a:off x="3904895" y="3011374"/>
          <a:ext cx="1282149" cy="83339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b="1" kern="1200" dirty="0"/>
            <a:t>Responsable du respect des statuts</a:t>
          </a:r>
        </a:p>
      </dsp:txBody>
      <dsp:txXfrm>
        <a:off x="3945578" y="3052057"/>
        <a:ext cx="1200783" cy="752031"/>
      </dsp:txXfrm>
    </dsp:sp>
    <dsp:sp modelId="{A9602140-BC04-4EEC-90CA-AA490B16CA42}">
      <dsp:nvSpPr>
        <dsp:cNvPr id="0" name=""/>
        <dsp:cNvSpPr/>
      </dsp:nvSpPr>
      <dsp:spPr>
        <a:xfrm>
          <a:off x="1903420" y="417327"/>
          <a:ext cx="3328598" cy="3328598"/>
        </a:xfrm>
        <a:custGeom>
          <a:avLst/>
          <a:gdLst/>
          <a:ahLst/>
          <a:cxnLst/>
          <a:rect l="0" t="0" r="0" b="0"/>
          <a:pathLst>
            <a:path>
              <a:moveTo>
                <a:pt x="1994868" y="3295438"/>
              </a:moveTo>
              <a:arcTo wR="1664299" hR="1664299" stAng="4712610" swAng="1374779"/>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62F3EF7-7A01-499C-B19F-6A70E4D77B08}">
      <dsp:nvSpPr>
        <dsp:cNvPr id="0" name=""/>
        <dsp:cNvSpPr/>
      </dsp:nvSpPr>
      <dsp:spPr>
        <a:xfrm>
          <a:off x="1948394" y="3011374"/>
          <a:ext cx="1282149" cy="83339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b="1" kern="1200" dirty="0"/>
            <a:t>Rend compte de ses actions au CA</a:t>
          </a:r>
        </a:p>
      </dsp:txBody>
      <dsp:txXfrm>
        <a:off x="1989077" y="3052057"/>
        <a:ext cx="1200783" cy="752031"/>
      </dsp:txXfrm>
    </dsp:sp>
    <dsp:sp modelId="{86348A51-F145-4974-8E43-12D9CE3997BF}">
      <dsp:nvSpPr>
        <dsp:cNvPr id="0" name=""/>
        <dsp:cNvSpPr/>
      </dsp:nvSpPr>
      <dsp:spPr>
        <a:xfrm>
          <a:off x="1740364" y="212172"/>
          <a:ext cx="3328598" cy="3328598"/>
        </a:xfrm>
        <a:custGeom>
          <a:avLst/>
          <a:gdLst/>
          <a:ahLst/>
          <a:cxnLst/>
          <a:rect l="0" t="0" r="0" b="0"/>
          <a:pathLst>
            <a:path>
              <a:moveTo>
                <a:pt x="439345" y="2790966"/>
              </a:moveTo>
              <a:arcTo wR="1664299" hR="1664299" stAng="8243597" swAng="2318189"/>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1C73D86-4B7D-4D23-94DD-C3E47FAD4C58}">
      <dsp:nvSpPr>
        <dsp:cNvPr id="0" name=""/>
        <dsp:cNvSpPr/>
      </dsp:nvSpPr>
      <dsp:spPr>
        <a:xfrm>
          <a:off x="1174665" y="1147109"/>
          <a:ext cx="1282149" cy="83339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b="1" kern="1200" dirty="0"/>
            <a:t>Peut déléguer ses pouvoirs (DUD)</a:t>
          </a:r>
        </a:p>
      </dsp:txBody>
      <dsp:txXfrm>
        <a:off x="1215348" y="1187792"/>
        <a:ext cx="1200783" cy="752031"/>
      </dsp:txXfrm>
    </dsp:sp>
    <dsp:sp modelId="{C31D214C-F1C6-482A-9C76-FE253670BE09}">
      <dsp:nvSpPr>
        <dsp:cNvPr id="0" name=""/>
        <dsp:cNvSpPr/>
      </dsp:nvSpPr>
      <dsp:spPr>
        <a:xfrm>
          <a:off x="1651135" y="499701"/>
          <a:ext cx="3328598" cy="3328598"/>
        </a:xfrm>
        <a:custGeom>
          <a:avLst/>
          <a:gdLst/>
          <a:ahLst/>
          <a:cxnLst/>
          <a:rect l="0" t="0" r="0" b="0"/>
          <a:pathLst>
            <a:path>
              <a:moveTo>
                <a:pt x="353582" y="638671"/>
              </a:moveTo>
              <a:arcTo wR="1664299" hR="1664299" stAng="13082577" swAng="228400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D34462-0917-4317-BFD4-4EBC70AD08C5}">
      <dsp:nvSpPr>
        <dsp:cNvPr id="0" name=""/>
        <dsp:cNvSpPr/>
      </dsp:nvSpPr>
      <dsp:spPr>
        <a:xfrm>
          <a:off x="3043432" y="1055"/>
          <a:ext cx="1395667" cy="907183"/>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b="1" kern="1200" dirty="0"/>
            <a:t>Dérogation aux statuts types</a:t>
          </a:r>
        </a:p>
      </dsp:txBody>
      <dsp:txXfrm>
        <a:off x="3087717" y="45340"/>
        <a:ext cx="1307097" cy="818613"/>
      </dsp:txXfrm>
    </dsp:sp>
    <dsp:sp modelId="{258FBD5B-DE5C-44EE-870D-25BB83F3DDDE}">
      <dsp:nvSpPr>
        <dsp:cNvPr id="0" name=""/>
        <dsp:cNvSpPr/>
      </dsp:nvSpPr>
      <dsp:spPr>
        <a:xfrm>
          <a:off x="2243834" y="454647"/>
          <a:ext cx="2994862" cy="2994862"/>
        </a:xfrm>
        <a:custGeom>
          <a:avLst/>
          <a:gdLst/>
          <a:ahLst/>
          <a:cxnLst/>
          <a:rect l="0" t="0" r="0" b="0"/>
          <a:pathLst>
            <a:path>
              <a:moveTo>
                <a:pt x="2205297" y="177876"/>
              </a:moveTo>
              <a:arcTo wR="1497431" hR="1497431" stAng="17892662" swAng="2623293"/>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4D69A6D-F842-46D2-9513-7A487E282754}">
      <dsp:nvSpPr>
        <dsp:cNvPr id="0" name=""/>
        <dsp:cNvSpPr/>
      </dsp:nvSpPr>
      <dsp:spPr>
        <a:xfrm>
          <a:off x="4540863" y="1498486"/>
          <a:ext cx="1395667" cy="907183"/>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b="1" kern="1200" dirty="0"/>
            <a:t>Restructuration (fusion ; scission ; apport partiel d’actif)</a:t>
          </a:r>
        </a:p>
      </dsp:txBody>
      <dsp:txXfrm>
        <a:off x="4585148" y="1542771"/>
        <a:ext cx="1307097" cy="818613"/>
      </dsp:txXfrm>
    </dsp:sp>
    <dsp:sp modelId="{B23B735F-CFEC-4521-A89B-38C61D4E3861}">
      <dsp:nvSpPr>
        <dsp:cNvPr id="0" name=""/>
        <dsp:cNvSpPr/>
      </dsp:nvSpPr>
      <dsp:spPr>
        <a:xfrm>
          <a:off x="2243834" y="454647"/>
          <a:ext cx="2994862" cy="2994862"/>
        </a:xfrm>
        <a:custGeom>
          <a:avLst/>
          <a:gdLst/>
          <a:ahLst/>
          <a:cxnLst/>
          <a:rect l="0" t="0" r="0" b="0"/>
          <a:pathLst>
            <a:path>
              <a:moveTo>
                <a:pt x="2921027" y="1961838"/>
              </a:moveTo>
              <a:arcTo wR="1497431" hR="1497431" stAng="1084045" swAng="2623293"/>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B29AAAB-3866-481B-9F46-9B232381D6D3}">
      <dsp:nvSpPr>
        <dsp:cNvPr id="0" name=""/>
        <dsp:cNvSpPr/>
      </dsp:nvSpPr>
      <dsp:spPr>
        <a:xfrm>
          <a:off x="3043432" y="2995917"/>
          <a:ext cx="1395667" cy="907183"/>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b="1" kern="1200" dirty="0"/>
            <a:t>Dissolution</a:t>
          </a:r>
        </a:p>
      </dsp:txBody>
      <dsp:txXfrm>
        <a:off x="3087717" y="3040202"/>
        <a:ext cx="1307097" cy="818613"/>
      </dsp:txXfrm>
    </dsp:sp>
    <dsp:sp modelId="{A9602140-BC04-4EEC-90CA-AA490B16CA42}">
      <dsp:nvSpPr>
        <dsp:cNvPr id="0" name=""/>
        <dsp:cNvSpPr/>
      </dsp:nvSpPr>
      <dsp:spPr>
        <a:xfrm>
          <a:off x="2243834" y="454647"/>
          <a:ext cx="2994862" cy="2994862"/>
        </a:xfrm>
        <a:custGeom>
          <a:avLst/>
          <a:gdLst/>
          <a:ahLst/>
          <a:cxnLst/>
          <a:rect l="0" t="0" r="0" b="0"/>
          <a:pathLst>
            <a:path>
              <a:moveTo>
                <a:pt x="789565" y="2816986"/>
              </a:moveTo>
              <a:arcTo wR="1497431" hR="1497431" stAng="7092662" swAng="2623293"/>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1C73D86-4B7D-4D23-94DD-C3E47FAD4C58}">
      <dsp:nvSpPr>
        <dsp:cNvPr id="0" name=""/>
        <dsp:cNvSpPr/>
      </dsp:nvSpPr>
      <dsp:spPr>
        <a:xfrm>
          <a:off x="1546000" y="1498486"/>
          <a:ext cx="1395667" cy="907183"/>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b="1" kern="1200" dirty="0"/>
            <a:t>Ratification par le CA de l’Union nationale</a:t>
          </a:r>
        </a:p>
      </dsp:txBody>
      <dsp:txXfrm>
        <a:off x="1590285" y="1542771"/>
        <a:ext cx="1307097" cy="818613"/>
      </dsp:txXfrm>
    </dsp:sp>
    <dsp:sp modelId="{C31D214C-F1C6-482A-9C76-FE253670BE09}">
      <dsp:nvSpPr>
        <dsp:cNvPr id="0" name=""/>
        <dsp:cNvSpPr/>
      </dsp:nvSpPr>
      <dsp:spPr>
        <a:xfrm>
          <a:off x="2243834" y="454647"/>
          <a:ext cx="2994862" cy="2994862"/>
        </a:xfrm>
        <a:custGeom>
          <a:avLst/>
          <a:gdLst/>
          <a:ahLst/>
          <a:cxnLst/>
          <a:rect l="0" t="0" r="0" b="0"/>
          <a:pathLst>
            <a:path>
              <a:moveTo>
                <a:pt x="73834" y="1033024"/>
              </a:moveTo>
              <a:arcTo wR="1497431" hR="1497431" stAng="11884045" swAng="2623293"/>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1"/>
            <a:ext cx="2946400" cy="496888"/>
          </a:xfrm>
          <a:prstGeom prst="rect">
            <a:avLst/>
          </a:prstGeom>
        </p:spPr>
        <p:txBody>
          <a:bodyPr vert="horz" lIns="91431" tIns="45715" rIns="91431" bIns="45715" rtlCol="0"/>
          <a:lstStyle>
            <a:lvl1pPr algn="l">
              <a:defRPr sz="1200">
                <a:latin typeface="Calibri" pitchFamily="34" charset="0"/>
                <a:ea typeface="+mn-ea"/>
                <a:cs typeface="Arial" pitchFamily="34" charset="0"/>
              </a:defRPr>
            </a:lvl1pPr>
          </a:lstStyle>
          <a:p>
            <a:pPr>
              <a:defRPr/>
            </a:pPr>
            <a:endParaRPr lang="fr-FR"/>
          </a:p>
        </p:txBody>
      </p:sp>
      <p:sp>
        <p:nvSpPr>
          <p:cNvPr id="3" name="Espace réservé de la date 2"/>
          <p:cNvSpPr>
            <a:spLocks noGrp="1"/>
          </p:cNvSpPr>
          <p:nvPr>
            <p:ph type="dt" sz="quarter" idx="1"/>
          </p:nvPr>
        </p:nvSpPr>
        <p:spPr>
          <a:xfrm>
            <a:off x="3849688" y="1"/>
            <a:ext cx="2946400" cy="496888"/>
          </a:xfrm>
          <a:prstGeom prst="rect">
            <a:avLst/>
          </a:prstGeom>
        </p:spPr>
        <p:txBody>
          <a:bodyPr vert="horz" wrap="square" lIns="91431" tIns="45715" rIns="91431" bIns="45715" numCol="1" anchor="t" anchorCtr="0" compatLnSpc="1">
            <a:prstTxWarp prst="textNoShape">
              <a:avLst/>
            </a:prstTxWarp>
          </a:bodyPr>
          <a:lstStyle>
            <a:lvl1pPr algn="r">
              <a:defRPr sz="1200"/>
            </a:lvl1pPr>
          </a:lstStyle>
          <a:p>
            <a:pPr>
              <a:defRPr/>
            </a:pPr>
            <a:fld id="{CD72BF9A-3710-4688-91AD-5E3F73573C72}" type="datetime1">
              <a:rPr lang="fr-FR"/>
              <a:pPr>
                <a:defRPr/>
              </a:pPr>
              <a:t>13/11/2024</a:t>
            </a:fld>
            <a:endParaRPr lang="fr-FR"/>
          </a:p>
        </p:txBody>
      </p:sp>
      <p:sp>
        <p:nvSpPr>
          <p:cNvPr id="4" name="Espace réservé du pied de page 3"/>
          <p:cNvSpPr>
            <a:spLocks noGrp="1"/>
          </p:cNvSpPr>
          <p:nvPr>
            <p:ph type="ftr" sz="quarter" idx="2"/>
          </p:nvPr>
        </p:nvSpPr>
        <p:spPr>
          <a:xfrm>
            <a:off x="1" y="9428169"/>
            <a:ext cx="2946400" cy="496887"/>
          </a:xfrm>
          <a:prstGeom prst="rect">
            <a:avLst/>
          </a:prstGeom>
        </p:spPr>
        <p:txBody>
          <a:bodyPr vert="horz" lIns="91431" tIns="45715" rIns="91431" bIns="45715" rtlCol="0" anchor="b"/>
          <a:lstStyle>
            <a:lvl1pPr algn="l">
              <a:defRPr sz="1200">
                <a:latin typeface="Calibri" pitchFamily="34" charset="0"/>
                <a:ea typeface="+mn-ea"/>
                <a:cs typeface="Arial" pitchFamily="34" charset="0"/>
              </a:defRPr>
            </a:lvl1pPr>
          </a:lstStyle>
          <a:p>
            <a:pPr>
              <a:defRPr/>
            </a:pPr>
            <a:endParaRPr lang="fr-FR"/>
          </a:p>
        </p:txBody>
      </p:sp>
      <p:sp>
        <p:nvSpPr>
          <p:cNvPr id="5" name="Espace réservé du numéro de diapositive 4"/>
          <p:cNvSpPr>
            <a:spLocks noGrp="1"/>
          </p:cNvSpPr>
          <p:nvPr>
            <p:ph type="sldNum" sz="quarter" idx="3"/>
          </p:nvPr>
        </p:nvSpPr>
        <p:spPr>
          <a:xfrm>
            <a:off x="3849688" y="9428169"/>
            <a:ext cx="2946400" cy="496887"/>
          </a:xfrm>
          <a:prstGeom prst="rect">
            <a:avLst/>
          </a:prstGeom>
        </p:spPr>
        <p:txBody>
          <a:bodyPr vert="horz" wrap="square" lIns="91431" tIns="45715" rIns="91431" bIns="45715" numCol="1" anchor="b" anchorCtr="0" compatLnSpc="1">
            <a:prstTxWarp prst="textNoShape">
              <a:avLst/>
            </a:prstTxWarp>
          </a:bodyPr>
          <a:lstStyle>
            <a:lvl1pPr algn="r">
              <a:defRPr sz="1200"/>
            </a:lvl1pPr>
          </a:lstStyle>
          <a:p>
            <a:pPr>
              <a:defRPr/>
            </a:pPr>
            <a:fld id="{E51DC808-BE89-44A4-B6E8-4775F9E9DAB5}" type="slidenum">
              <a:rPr lang="fr-FR"/>
              <a:pPr>
                <a:defRPr/>
              </a:pPr>
              <a:t>‹N°›</a:t>
            </a:fld>
            <a:endParaRPr lang="fr-FR"/>
          </a:p>
        </p:txBody>
      </p:sp>
    </p:spTree>
    <p:extLst>
      <p:ext uri="{BB962C8B-B14F-4D97-AF65-F5344CB8AC3E}">
        <p14:creationId xmlns:p14="http://schemas.microsoft.com/office/powerpoint/2010/main" val="117981635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126" userDrawn="1">
          <p15:clr>
            <a:srgbClr val="F26B43"/>
          </p15:clr>
        </p15:guide>
        <p15:guide id="2" pos="214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1"/>
            <a:ext cx="2946400" cy="496888"/>
          </a:xfrm>
          <a:prstGeom prst="rect">
            <a:avLst/>
          </a:prstGeom>
        </p:spPr>
        <p:txBody>
          <a:bodyPr vert="horz" lIns="91431" tIns="45715" rIns="91431" bIns="45715" rtlCol="0"/>
          <a:lstStyle>
            <a:lvl1pPr algn="l" fontAlgn="auto">
              <a:spcBef>
                <a:spcPts val="0"/>
              </a:spcBef>
              <a:spcAft>
                <a:spcPts val="0"/>
              </a:spcAft>
              <a:defRPr sz="1200">
                <a:latin typeface="+mn-lt"/>
                <a:ea typeface="+mn-ea"/>
                <a:cs typeface="+mn-cs"/>
              </a:defRPr>
            </a:lvl1pPr>
          </a:lstStyle>
          <a:p>
            <a:pPr>
              <a:defRPr/>
            </a:pPr>
            <a:endParaRPr lang="fr-FR"/>
          </a:p>
        </p:txBody>
      </p:sp>
      <p:sp>
        <p:nvSpPr>
          <p:cNvPr id="3" name="Espace réservé de la date 2"/>
          <p:cNvSpPr>
            <a:spLocks noGrp="1"/>
          </p:cNvSpPr>
          <p:nvPr>
            <p:ph type="dt" idx="1"/>
          </p:nvPr>
        </p:nvSpPr>
        <p:spPr>
          <a:xfrm>
            <a:off x="3849688" y="1"/>
            <a:ext cx="2946400" cy="496888"/>
          </a:xfrm>
          <a:prstGeom prst="rect">
            <a:avLst/>
          </a:prstGeom>
        </p:spPr>
        <p:txBody>
          <a:bodyPr vert="horz" wrap="square" lIns="91431" tIns="45715" rIns="91431" bIns="45715" numCol="1" anchor="t" anchorCtr="0" compatLnSpc="1">
            <a:prstTxWarp prst="textNoShape">
              <a:avLst/>
            </a:prstTxWarp>
          </a:bodyPr>
          <a:lstStyle>
            <a:lvl1pPr algn="r">
              <a:defRPr sz="1200"/>
            </a:lvl1pPr>
          </a:lstStyle>
          <a:p>
            <a:pPr>
              <a:defRPr/>
            </a:pPr>
            <a:fld id="{6B8E2F86-D8D6-45B0-BF69-195743C1D5E6}" type="datetime1">
              <a:rPr lang="fr-FR"/>
              <a:pPr>
                <a:defRPr/>
              </a:pPr>
              <a:t>13/11/2024</a:t>
            </a:fld>
            <a:endParaRPr lang="fr-FR"/>
          </a:p>
        </p:txBody>
      </p:sp>
      <p:sp>
        <p:nvSpPr>
          <p:cNvPr id="4" name="Espace réservé de l'image des diapositives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31" tIns="45715" rIns="91431" bIns="45715" rtlCol="0" anchor="ctr"/>
          <a:lstStyle/>
          <a:p>
            <a:pPr lvl="0"/>
            <a:endParaRPr lang="fr-FR" noProof="0"/>
          </a:p>
        </p:txBody>
      </p:sp>
      <p:sp>
        <p:nvSpPr>
          <p:cNvPr id="5" name="Espace réservé des commentaires 4"/>
          <p:cNvSpPr>
            <a:spLocks noGrp="1"/>
          </p:cNvSpPr>
          <p:nvPr>
            <p:ph type="body" sz="quarter" idx="3"/>
          </p:nvPr>
        </p:nvSpPr>
        <p:spPr>
          <a:xfrm>
            <a:off x="679455" y="4714880"/>
            <a:ext cx="5438775" cy="4467225"/>
          </a:xfrm>
          <a:prstGeom prst="rect">
            <a:avLst/>
          </a:prstGeom>
        </p:spPr>
        <p:txBody>
          <a:bodyPr vert="horz" wrap="square" lIns="91431" tIns="45715" rIns="91431" bIns="45715" numCol="1" anchor="t" anchorCtr="0" compatLnSpc="1">
            <a:prstTxWarp prst="textNoShape">
              <a:avLst/>
            </a:prstTxWarp>
          </a:body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1" y="9428169"/>
            <a:ext cx="2946400" cy="496887"/>
          </a:xfrm>
          <a:prstGeom prst="rect">
            <a:avLst/>
          </a:prstGeom>
        </p:spPr>
        <p:txBody>
          <a:bodyPr vert="horz" lIns="91431" tIns="45715" rIns="91431" bIns="45715" rtlCol="0" anchor="b"/>
          <a:lstStyle>
            <a:lvl1pPr algn="l" fontAlgn="auto">
              <a:spcBef>
                <a:spcPts val="0"/>
              </a:spcBef>
              <a:spcAft>
                <a:spcPts val="0"/>
              </a:spcAft>
              <a:defRPr sz="1200">
                <a:latin typeface="+mn-lt"/>
                <a:ea typeface="+mn-ea"/>
                <a:cs typeface="+mn-cs"/>
              </a:defRPr>
            </a:lvl1pPr>
          </a:lstStyle>
          <a:p>
            <a:pPr>
              <a:defRPr/>
            </a:pPr>
            <a:endParaRPr lang="fr-FR"/>
          </a:p>
        </p:txBody>
      </p:sp>
      <p:sp>
        <p:nvSpPr>
          <p:cNvPr id="7" name="Espace réservé du numéro de diapositive 6"/>
          <p:cNvSpPr>
            <a:spLocks noGrp="1"/>
          </p:cNvSpPr>
          <p:nvPr>
            <p:ph type="sldNum" sz="quarter" idx="5"/>
          </p:nvPr>
        </p:nvSpPr>
        <p:spPr>
          <a:xfrm>
            <a:off x="3849688" y="9428169"/>
            <a:ext cx="2946400" cy="496887"/>
          </a:xfrm>
          <a:prstGeom prst="rect">
            <a:avLst/>
          </a:prstGeom>
        </p:spPr>
        <p:txBody>
          <a:bodyPr vert="horz" wrap="square" lIns="91431" tIns="45715" rIns="91431" bIns="45715" numCol="1" anchor="b" anchorCtr="0" compatLnSpc="1">
            <a:prstTxWarp prst="textNoShape">
              <a:avLst/>
            </a:prstTxWarp>
          </a:bodyPr>
          <a:lstStyle>
            <a:lvl1pPr algn="r">
              <a:defRPr sz="1200"/>
            </a:lvl1pPr>
          </a:lstStyle>
          <a:p>
            <a:pPr>
              <a:defRPr/>
            </a:pPr>
            <a:fld id="{CAA48668-02B8-4B88-BC64-B41B56846BBE}" type="slidenum">
              <a:rPr lang="fr-FR"/>
              <a:pPr>
                <a:defRPr/>
              </a:pPr>
              <a:t>‹N°›</a:t>
            </a:fld>
            <a:endParaRPr lang="fr-FR"/>
          </a:p>
        </p:txBody>
      </p:sp>
    </p:spTree>
    <p:extLst>
      <p:ext uri="{BB962C8B-B14F-4D97-AF65-F5344CB8AC3E}">
        <p14:creationId xmlns:p14="http://schemas.microsoft.com/office/powerpoint/2010/main" val="23825889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4.jpe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7.jpe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1.jpe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1">
    <p:bg>
      <p:bgPr>
        <a:solidFill>
          <a:srgbClr val="00753C"/>
        </a:solidFill>
        <a:effectLst/>
      </p:bgPr>
    </p:bg>
    <p:spTree>
      <p:nvGrpSpPr>
        <p:cNvPr id="1" name=""/>
        <p:cNvGrpSpPr/>
        <p:nvPr/>
      </p:nvGrpSpPr>
      <p:grpSpPr>
        <a:xfrm>
          <a:off x="0" y="0"/>
          <a:ext cx="0" cy="0"/>
          <a:chOff x="0" y="0"/>
          <a:chExt cx="0" cy="0"/>
        </a:xfrm>
      </p:grpSpPr>
      <p:sp>
        <p:nvSpPr>
          <p:cNvPr id="18" name="Espace réservé du texte 9">
            <a:extLst>
              <a:ext uri="{FF2B5EF4-FFF2-40B4-BE49-F238E27FC236}">
                <a16:creationId xmlns:a16="http://schemas.microsoft.com/office/drawing/2014/main" id="{04E8B8DB-EC57-FD05-6647-6658E583F43A}"/>
              </a:ext>
            </a:extLst>
          </p:cNvPr>
          <p:cNvSpPr>
            <a:spLocks noGrp="1"/>
          </p:cNvSpPr>
          <p:nvPr>
            <p:ph type="body" sz="quarter" idx="13" hasCustomPrompt="1"/>
          </p:nvPr>
        </p:nvSpPr>
        <p:spPr>
          <a:xfrm>
            <a:off x="4478101" y="4443958"/>
            <a:ext cx="4292072" cy="332256"/>
          </a:xfrm>
          <a:prstGeom prst="rect">
            <a:avLst/>
          </a:prstGeom>
        </p:spPr>
        <p:txBody>
          <a:bodyPr anchor="ctr"/>
          <a:lstStyle>
            <a:lvl1pPr marL="0" indent="0" algn="l">
              <a:buNone/>
              <a:defRPr sz="1000">
                <a:solidFill>
                  <a:srgbClr val="92D050"/>
                </a:solidFill>
                <a:latin typeface="Calibri" panose="020F0502020204030204" pitchFamily="34" charset="0"/>
                <a:cs typeface="Calibri" panose="020F0502020204030204" pitchFamily="34" charset="0"/>
              </a:defRPr>
            </a:lvl1pPr>
          </a:lstStyle>
          <a:p>
            <a:pPr lvl="0"/>
            <a:r>
              <a:rPr lang="fr-FR"/>
              <a:t>9 février 2024</a:t>
            </a:r>
          </a:p>
        </p:txBody>
      </p:sp>
      <p:sp>
        <p:nvSpPr>
          <p:cNvPr id="20" name="Rectangle 10">
            <a:extLst>
              <a:ext uri="{FF2B5EF4-FFF2-40B4-BE49-F238E27FC236}">
                <a16:creationId xmlns:a16="http://schemas.microsoft.com/office/drawing/2014/main" id="{2E46FC73-9311-20C6-E40C-2CDC69FFD276}"/>
              </a:ext>
            </a:extLst>
          </p:cNvPr>
          <p:cNvSpPr/>
          <p:nvPr userDrawn="1"/>
        </p:nvSpPr>
        <p:spPr>
          <a:xfrm>
            <a:off x="-8104" y="0"/>
            <a:ext cx="4292072"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21" name="Image 20">
            <a:extLst>
              <a:ext uri="{FF2B5EF4-FFF2-40B4-BE49-F238E27FC236}">
                <a16:creationId xmlns:a16="http://schemas.microsoft.com/office/drawing/2014/main" id="{D2C06054-F644-CB13-00CC-C3846035B811}"/>
              </a:ext>
            </a:extLst>
          </p:cNvPr>
          <p:cNvPicPr>
            <a:picLocks noChangeAspect="1"/>
          </p:cNvPicPr>
          <p:nvPr userDrawn="1"/>
        </p:nvPicPr>
        <p:blipFill rotWithShape="1">
          <a:blip r:embed="rId2"/>
          <a:srcRect r="58753"/>
          <a:stretch/>
        </p:blipFill>
        <p:spPr>
          <a:xfrm>
            <a:off x="771690" y="1065988"/>
            <a:ext cx="2437846" cy="1577770"/>
          </a:xfrm>
          <a:prstGeom prst="rect">
            <a:avLst/>
          </a:prstGeom>
        </p:spPr>
      </p:pic>
      <p:sp>
        <p:nvSpPr>
          <p:cNvPr id="22" name="Titre 1">
            <a:extLst>
              <a:ext uri="{FF2B5EF4-FFF2-40B4-BE49-F238E27FC236}">
                <a16:creationId xmlns:a16="http://schemas.microsoft.com/office/drawing/2014/main" id="{BA9B58E6-5D93-AAF3-0B09-109D37FAEAB2}"/>
              </a:ext>
            </a:extLst>
          </p:cNvPr>
          <p:cNvSpPr>
            <a:spLocks noGrp="1"/>
          </p:cNvSpPr>
          <p:nvPr>
            <p:ph type="ctrTitle"/>
          </p:nvPr>
        </p:nvSpPr>
        <p:spPr>
          <a:xfrm>
            <a:off x="4478101" y="886628"/>
            <a:ext cx="4292072" cy="1865104"/>
          </a:xfrm>
          <a:prstGeom prst="rect">
            <a:avLst/>
          </a:prstGeom>
        </p:spPr>
        <p:txBody>
          <a:bodyPr anchor="b"/>
          <a:lstStyle>
            <a:lvl1pPr algn="l">
              <a:lnSpc>
                <a:spcPct val="85000"/>
              </a:lnSpc>
              <a:defRPr sz="33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
        <p:nvSpPr>
          <p:cNvPr id="25" name="Sous-titre 2">
            <a:extLst>
              <a:ext uri="{FF2B5EF4-FFF2-40B4-BE49-F238E27FC236}">
                <a16:creationId xmlns:a16="http://schemas.microsoft.com/office/drawing/2014/main" id="{A93864F4-D2EF-A3B9-F991-FDC02F2C4F89}"/>
              </a:ext>
            </a:extLst>
          </p:cNvPr>
          <p:cNvSpPr>
            <a:spLocks noGrp="1"/>
          </p:cNvSpPr>
          <p:nvPr>
            <p:ph type="subTitle" idx="14"/>
          </p:nvPr>
        </p:nvSpPr>
        <p:spPr>
          <a:xfrm>
            <a:off x="4478102" y="2787774"/>
            <a:ext cx="4292072" cy="864096"/>
          </a:xfrm>
          <a:prstGeom prst="rect">
            <a:avLst/>
          </a:prstGeom>
        </p:spPr>
        <p:txBody>
          <a:bodyPr/>
          <a:lstStyle>
            <a:lvl1pPr marL="0" indent="0" algn="l">
              <a:lnSpc>
                <a:spcPts val="1800"/>
              </a:lnSpc>
              <a:buNone/>
              <a:defRPr sz="2000" b="0">
                <a:solidFill>
                  <a:srgbClr val="FFFFFF"/>
                </a:solidFill>
                <a:latin typeface="Calibri" panose="020F0502020204030204" pitchFamily="34" charset="0"/>
                <a:cs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cxnSp>
        <p:nvCxnSpPr>
          <p:cNvPr id="4" name="Connecteur droit 3">
            <a:extLst>
              <a:ext uri="{FF2B5EF4-FFF2-40B4-BE49-F238E27FC236}">
                <a16:creationId xmlns:a16="http://schemas.microsoft.com/office/drawing/2014/main" id="{0A5F8B09-DDCA-44D9-3CF0-53FADE12FF08}"/>
              </a:ext>
            </a:extLst>
          </p:cNvPr>
          <p:cNvCxnSpPr>
            <a:cxnSpLocks/>
          </p:cNvCxnSpPr>
          <p:nvPr userDrawn="1"/>
        </p:nvCxnSpPr>
        <p:spPr>
          <a:xfrm>
            <a:off x="1560272" y="2859782"/>
            <a:ext cx="864096" cy="0"/>
          </a:xfrm>
          <a:prstGeom prst="line">
            <a:avLst/>
          </a:prstGeom>
          <a:ln w="19050">
            <a:solidFill>
              <a:srgbClr val="00753C"/>
            </a:solidFill>
          </a:ln>
        </p:spPr>
        <p:style>
          <a:lnRef idx="1">
            <a:schemeClr val="accent1"/>
          </a:lnRef>
          <a:fillRef idx="0">
            <a:schemeClr val="accent1"/>
          </a:fillRef>
          <a:effectRef idx="0">
            <a:schemeClr val="accent1"/>
          </a:effectRef>
          <a:fontRef idx="minor">
            <a:schemeClr val="tx1"/>
          </a:fontRef>
        </p:style>
      </p:cxnSp>
      <p:sp>
        <p:nvSpPr>
          <p:cNvPr id="6" name="Espace réservé du texte 5" descr="Département">
            <a:extLst>
              <a:ext uri="{FF2B5EF4-FFF2-40B4-BE49-F238E27FC236}">
                <a16:creationId xmlns:a16="http://schemas.microsoft.com/office/drawing/2014/main" id="{AC4A1923-5799-8E3A-DFD1-B7D60973DB27}"/>
              </a:ext>
            </a:extLst>
          </p:cNvPr>
          <p:cNvSpPr>
            <a:spLocks noGrp="1"/>
          </p:cNvSpPr>
          <p:nvPr>
            <p:ph type="body" sz="quarter" idx="15"/>
          </p:nvPr>
        </p:nvSpPr>
        <p:spPr>
          <a:xfrm>
            <a:off x="539552" y="3003798"/>
            <a:ext cx="2905536" cy="792163"/>
          </a:xfrm>
          <a:prstGeom prst="rect">
            <a:avLst/>
          </a:prstGeom>
        </p:spPr>
        <p:txBody>
          <a:bodyPr/>
          <a:lstStyle>
            <a:lvl1pPr marL="0" indent="0" algn="ctr">
              <a:buFontTx/>
              <a:buNone/>
              <a:defRPr sz="1500">
                <a:solidFill>
                  <a:srgbClr val="414140"/>
                </a:solidFill>
                <a:latin typeface="Calibri" panose="020F0502020204030204" pitchFamily="34" charset="0"/>
                <a:cs typeface="Calibri" panose="020F0502020204030204" pitchFamily="34" charset="0"/>
              </a:defRPr>
            </a:lvl1pPr>
            <a:lvl2pPr marL="457200" indent="0" algn="ctr">
              <a:buFontTx/>
              <a:buNone/>
              <a:defRPr sz="1200">
                <a:solidFill>
                  <a:srgbClr val="414140"/>
                </a:solidFill>
              </a:defRPr>
            </a:lvl2pPr>
            <a:lvl3pPr marL="914400" indent="0" algn="ctr">
              <a:buFontTx/>
              <a:buNone/>
              <a:defRPr sz="1200">
                <a:solidFill>
                  <a:srgbClr val="414140"/>
                </a:solidFill>
              </a:defRPr>
            </a:lvl3pPr>
            <a:lvl4pPr marL="1371600" indent="0" algn="ctr">
              <a:buFontTx/>
              <a:buNone/>
              <a:defRPr sz="1200">
                <a:solidFill>
                  <a:srgbClr val="414140"/>
                </a:solidFill>
              </a:defRPr>
            </a:lvl4pPr>
            <a:lvl5pPr marL="1828800" indent="0" algn="ctr">
              <a:buFontTx/>
              <a:buNone/>
              <a:defRPr sz="1200">
                <a:solidFill>
                  <a:srgbClr val="414140"/>
                </a:solidFill>
              </a:defRPr>
            </a:lvl5pPr>
          </a:lstStyle>
          <a:p>
            <a:pPr lvl="0"/>
            <a:r>
              <a:rPr lang="fr-FR"/>
              <a:t>Cliquez pour modifier les styles du texte</a:t>
            </a:r>
          </a:p>
        </p:txBody>
      </p:sp>
      <p:sp>
        <p:nvSpPr>
          <p:cNvPr id="7" name="Espace réservé du texte 5" descr="Département">
            <a:extLst>
              <a:ext uri="{FF2B5EF4-FFF2-40B4-BE49-F238E27FC236}">
                <a16:creationId xmlns:a16="http://schemas.microsoft.com/office/drawing/2014/main" id="{A3F60ABB-03D4-A764-DA59-AB1BADE329D7}"/>
              </a:ext>
            </a:extLst>
          </p:cNvPr>
          <p:cNvSpPr>
            <a:spLocks noGrp="1"/>
          </p:cNvSpPr>
          <p:nvPr>
            <p:ph type="body" sz="quarter" idx="16"/>
          </p:nvPr>
        </p:nvSpPr>
        <p:spPr>
          <a:xfrm>
            <a:off x="4478101" y="3759919"/>
            <a:ext cx="4292073" cy="647997"/>
          </a:xfrm>
          <a:prstGeom prst="rect">
            <a:avLst/>
          </a:prstGeom>
        </p:spPr>
        <p:txBody>
          <a:bodyPr anchor="b" anchorCtr="0"/>
          <a:lstStyle>
            <a:lvl1pPr marL="0" indent="0" algn="l">
              <a:buFontTx/>
              <a:buNone/>
              <a:defRPr sz="1500">
                <a:solidFill>
                  <a:srgbClr val="92D050"/>
                </a:solidFill>
                <a:latin typeface="Calibri" panose="020F0502020204030204" pitchFamily="34" charset="0"/>
                <a:cs typeface="Calibri" panose="020F0502020204030204" pitchFamily="34" charset="0"/>
              </a:defRPr>
            </a:lvl1pPr>
            <a:lvl2pPr marL="457200" indent="0" algn="ctr">
              <a:buFontTx/>
              <a:buNone/>
              <a:defRPr sz="1200">
                <a:solidFill>
                  <a:srgbClr val="414140"/>
                </a:solidFill>
              </a:defRPr>
            </a:lvl2pPr>
            <a:lvl3pPr marL="914400" indent="0" algn="ctr">
              <a:buFontTx/>
              <a:buNone/>
              <a:defRPr sz="1200">
                <a:solidFill>
                  <a:srgbClr val="414140"/>
                </a:solidFill>
              </a:defRPr>
            </a:lvl3pPr>
            <a:lvl4pPr marL="1371600" indent="0" algn="ctr">
              <a:buFontTx/>
              <a:buNone/>
              <a:defRPr sz="1200">
                <a:solidFill>
                  <a:srgbClr val="414140"/>
                </a:solidFill>
              </a:defRPr>
            </a:lvl4pPr>
            <a:lvl5pPr marL="1828800" indent="0" algn="ctr">
              <a:buFontTx/>
              <a:buNone/>
              <a:defRPr sz="1200">
                <a:solidFill>
                  <a:srgbClr val="414140"/>
                </a:solidFill>
              </a:defRPr>
            </a:lvl5pPr>
          </a:lstStyle>
          <a:p>
            <a:pPr lvl="0"/>
            <a:r>
              <a:rPr lang="fr-FR"/>
              <a:t>Cliquez pour modifier les styles du texte</a:t>
            </a:r>
          </a:p>
        </p:txBody>
      </p:sp>
    </p:spTree>
    <p:extLst>
      <p:ext uri="{BB962C8B-B14F-4D97-AF65-F5344CB8AC3E}">
        <p14:creationId xmlns:p14="http://schemas.microsoft.com/office/powerpoint/2010/main" val="361718191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 1 contenu">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a:xfrm>
            <a:off x="611559" y="1060338"/>
            <a:ext cx="7920881" cy="3593249"/>
          </a:xfrm>
          <a:prstGeom prst="rect">
            <a:avLst/>
          </a:prstGeom>
        </p:spPr>
        <p:txBody>
          <a:bodyPr lIns="0" tIns="0" rIns="0" bIns="0"/>
          <a:lstStyle>
            <a:lvl1pPr marL="0" indent="0" fontAlgn="ctr">
              <a:buClr>
                <a:schemeClr val="accent3"/>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tab pos="180000" algn="l"/>
                <a:tab pos="360000" algn="l"/>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 </a:t>
            </a:r>
          </a:p>
          <a:p>
            <a:pPr lvl="1"/>
            <a:r>
              <a:rPr lang="fr-FR"/>
              <a:t>Deuxième niveau </a:t>
            </a:r>
            <a:r>
              <a:rPr lang="fr-FR" err="1"/>
              <a:t>bfdqsbfgbqsdfbqdgb</a:t>
            </a:r>
            <a:r>
              <a:rPr lang="fr-FR"/>
              <a:t> </a:t>
            </a:r>
            <a:r>
              <a:rPr lang="fr-FR" err="1"/>
              <a:t>dgjsbg</a:t>
            </a:r>
            <a:r>
              <a:rPr lang="fr-FR"/>
              <a:t> </a:t>
            </a:r>
            <a:r>
              <a:rPr lang="fr-FR" err="1"/>
              <a:t>skbjgkl</a:t>
            </a:r>
            <a:r>
              <a:rPr lang="fr-FR"/>
              <a:t> </a:t>
            </a:r>
            <a:r>
              <a:rPr lang="fr-FR" err="1"/>
              <a:t>bsngklb</a:t>
            </a:r>
            <a:r>
              <a:rPr lang="fr-FR"/>
              <a:t> </a:t>
            </a:r>
            <a:r>
              <a:rPr lang="fr-FR" err="1"/>
              <a:t>ghskjlb</a:t>
            </a:r>
            <a:r>
              <a:rPr lang="fr-FR"/>
              <a:t> </a:t>
            </a:r>
            <a:r>
              <a:rPr lang="fr-FR" err="1"/>
              <a:t>fgrejaogpr</a:t>
            </a:r>
            <a:r>
              <a:rPr lang="fr-FR"/>
              <a:t> </a:t>
            </a:r>
            <a:r>
              <a:rPr lang="fr-FR" err="1"/>
              <a:t>jgaoprtgj</a:t>
            </a:r>
            <a:r>
              <a:rPr lang="fr-FR"/>
              <a:t> </a:t>
            </a:r>
            <a:r>
              <a:rPr lang="fr-FR" err="1"/>
              <a:t>eotzpgj</a:t>
            </a:r>
            <a:r>
              <a:rPr lang="fr-FR"/>
              <a:t> </a:t>
            </a:r>
            <a:r>
              <a:rPr lang="fr-FR" err="1"/>
              <a:t>topagjt</a:t>
            </a:r>
            <a:r>
              <a:rPr lang="fr-FR"/>
              <a:t> </a:t>
            </a:r>
            <a:r>
              <a:rPr lang="fr-FR" err="1"/>
              <a:t>opghjst</a:t>
            </a:r>
            <a:r>
              <a:rPr lang="fr-FR"/>
              <a:t> </a:t>
            </a:r>
            <a:r>
              <a:rPr lang="fr-FR" err="1"/>
              <a:t>gopejatz</a:t>
            </a:r>
            <a:r>
              <a:rPr lang="fr-FR"/>
              <a:t> </a:t>
            </a:r>
            <a:r>
              <a:rPr lang="fr-FR" err="1"/>
              <a:t>ghoptj</a:t>
            </a:r>
            <a:r>
              <a:rPr lang="fr-FR"/>
              <a:t> </a:t>
            </a:r>
          </a:p>
          <a:p>
            <a:pPr lvl="2"/>
            <a:r>
              <a:rPr lang="fr-FR" err="1"/>
              <a:t>Toisième</a:t>
            </a:r>
            <a:r>
              <a:rPr lang="fr-FR"/>
              <a:t> niveau </a:t>
            </a:r>
            <a:r>
              <a:rPr lang="fr-FR" err="1"/>
              <a:t>grj</a:t>
            </a:r>
            <a:r>
              <a:rPr lang="fr-FR"/>
              <a:t> </a:t>
            </a:r>
            <a:r>
              <a:rPr lang="fr-FR" err="1"/>
              <a:t>aogprj</a:t>
            </a:r>
            <a:r>
              <a:rPr lang="fr-FR"/>
              <a:t> </a:t>
            </a:r>
            <a:r>
              <a:rPr lang="fr-FR" err="1"/>
              <a:t>gakrejg</a:t>
            </a:r>
            <a:r>
              <a:rPr lang="fr-FR"/>
              <a:t> </a:t>
            </a:r>
            <a:r>
              <a:rPr lang="fr-FR" err="1"/>
              <a:t>akmejg</a:t>
            </a:r>
            <a:r>
              <a:rPr lang="fr-FR"/>
              <a:t> </a:t>
            </a:r>
            <a:r>
              <a:rPr lang="fr-FR" err="1"/>
              <a:t>krtmagj</a:t>
            </a:r>
            <a:r>
              <a:rPr lang="fr-FR"/>
              <a:t> </a:t>
            </a:r>
            <a:r>
              <a:rPr lang="fr-FR" err="1"/>
              <a:t>rkamgjr</a:t>
            </a:r>
            <a:r>
              <a:rPr lang="fr-FR"/>
              <a:t> </a:t>
            </a:r>
            <a:r>
              <a:rPr lang="fr-FR" err="1"/>
              <a:t>kagjr</a:t>
            </a:r>
            <a:r>
              <a:rPr lang="fr-FR"/>
              <a:t> </a:t>
            </a:r>
            <a:r>
              <a:rPr lang="fr-FR" err="1"/>
              <a:t>akgjr</a:t>
            </a:r>
            <a:r>
              <a:rPr lang="fr-FR"/>
              <a:t> </a:t>
            </a:r>
            <a:r>
              <a:rPr lang="fr-FR" err="1"/>
              <a:t>akgjr</a:t>
            </a:r>
            <a:r>
              <a:rPr lang="fr-FR"/>
              <a:t> </a:t>
            </a:r>
            <a:r>
              <a:rPr lang="fr-FR" err="1"/>
              <a:t>akgjr</a:t>
            </a:r>
            <a:r>
              <a:rPr lang="fr-FR"/>
              <a:t> </a:t>
            </a:r>
            <a:r>
              <a:rPr lang="fr-FR" err="1"/>
              <a:t>agojr</a:t>
            </a:r>
            <a:r>
              <a:rPr lang="fr-FR"/>
              <a:t> </a:t>
            </a:r>
            <a:r>
              <a:rPr lang="fr-FR" err="1"/>
              <a:t>agmjrt</a:t>
            </a:r>
            <a:r>
              <a:rPr lang="fr-FR"/>
              <a:t> </a:t>
            </a:r>
            <a:r>
              <a:rPr lang="fr-FR" err="1"/>
              <a:t>agomjr</a:t>
            </a:r>
            <a:r>
              <a:rPr lang="fr-FR"/>
              <a:t> </a:t>
            </a:r>
            <a:r>
              <a:rPr lang="fr-FR" err="1"/>
              <a:t>amgjr</a:t>
            </a:r>
            <a:r>
              <a:rPr lang="fr-FR"/>
              <a:t> </a:t>
            </a:r>
            <a:r>
              <a:rPr lang="fr-FR" err="1"/>
              <a:t>opag</a:t>
            </a:r>
            <a:r>
              <a:rPr lang="fr-FR"/>
              <a:t> </a:t>
            </a:r>
            <a:r>
              <a:rPr lang="fr-FR" err="1"/>
              <a:t>oprtajgopb</a:t>
            </a:r>
            <a:r>
              <a:rPr lang="fr-FR"/>
              <a:t> </a:t>
            </a:r>
            <a:r>
              <a:rPr lang="fr-FR" err="1"/>
              <a:t>kejzabomb</a:t>
            </a:r>
            <a:r>
              <a:rPr lang="fr-FR"/>
              <a:t> </a:t>
            </a:r>
            <a:r>
              <a:rPr lang="fr-FR" err="1"/>
              <a:t>jzlmebjlsr</a:t>
            </a:r>
            <a:r>
              <a:rPr lang="fr-FR"/>
              <a:t> </a:t>
            </a:r>
          </a:p>
          <a:p>
            <a:pPr lvl="3"/>
            <a:r>
              <a:rPr lang="fr-FR"/>
              <a:t>Quatrième niveau </a:t>
            </a:r>
            <a:r>
              <a:rPr lang="fr-FR" err="1"/>
              <a:t>greatghjrt</a:t>
            </a:r>
            <a:r>
              <a:rPr lang="fr-FR"/>
              <a:t> </a:t>
            </a:r>
            <a:r>
              <a:rPr lang="fr-FR" err="1"/>
              <a:t>gjrtae</a:t>
            </a:r>
            <a:r>
              <a:rPr lang="fr-FR"/>
              <a:t> </a:t>
            </a:r>
            <a:r>
              <a:rPr lang="fr-FR" err="1"/>
              <a:t>ogrtjaeghoprjtaghop</a:t>
            </a:r>
            <a:r>
              <a:rPr lang="fr-FR"/>
              <a:t> </a:t>
            </a:r>
            <a:r>
              <a:rPr lang="fr-FR" err="1"/>
              <a:t>rgau</a:t>
            </a:r>
            <a:r>
              <a:rPr lang="fr-FR"/>
              <a:t> </a:t>
            </a:r>
            <a:r>
              <a:rPr lang="fr-FR" err="1"/>
              <a:t>rgau</a:t>
            </a:r>
            <a:r>
              <a:rPr lang="fr-FR"/>
              <a:t> </a:t>
            </a:r>
            <a:r>
              <a:rPr lang="fr-FR" err="1"/>
              <a:t>gjropajghortma</a:t>
            </a:r>
            <a:r>
              <a:rPr lang="fr-FR"/>
              <a:t> </a:t>
            </a:r>
            <a:r>
              <a:rPr lang="fr-FR" err="1"/>
              <a:t>jhotmlajhotmaj</a:t>
            </a:r>
            <a:r>
              <a:rPr lang="fr-FR"/>
              <a:t> </a:t>
            </a:r>
            <a:r>
              <a:rPr lang="fr-FR" err="1"/>
              <a:t>hkltja</a:t>
            </a:r>
            <a:r>
              <a:rPr lang="fr-FR"/>
              <a:t> </a:t>
            </a:r>
            <a:r>
              <a:rPr lang="fr-FR" err="1"/>
              <a:t>hkmrtjhamejhtkaehj</a:t>
            </a:r>
            <a:r>
              <a:rPr lang="fr-FR"/>
              <a:t> </a:t>
            </a:r>
            <a:r>
              <a:rPr lang="fr-FR" err="1"/>
              <a:t>tklhjamù</a:t>
            </a:r>
            <a:r>
              <a:rPr lang="fr-FR"/>
              <a:t> </a:t>
            </a:r>
            <a:r>
              <a:rPr lang="fr-FR" err="1"/>
              <a:t>ktleaùhj</a:t>
            </a:r>
            <a:r>
              <a:rPr lang="fr-FR"/>
              <a:t> </a:t>
            </a:r>
            <a:r>
              <a:rPr lang="fr-FR" err="1"/>
              <a:t>trklehja</a:t>
            </a:r>
            <a:r>
              <a:rPr lang="fr-FR"/>
              <a:t> </a:t>
            </a:r>
            <a:r>
              <a:rPr lang="fr-FR" err="1"/>
              <a:t>tkleaj</a:t>
            </a:r>
            <a:r>
              <a:rPr lang="fr-FR"/>
              <a:t> </a:t>
            </a:r>
            <a:r>
              <a:rPr lang="fr-FR" err="1"/>
              <a:t>hktlmja</a:t>
            </a:r>
            <a:r>
              <a:rPr lang="fr-FR"/>
              <a:t> </a:t>
            </a:r>
            <a:r>
              <a:rPr lang="fr-FR" err="1"/>
              <a:t>htklja</a:t>
            </a:r>
            <a:r>
              <a:rPr lang="fr-FR"/>
              <a:t> </a:t>
            </a:r>
            <a:r>
              <a:rPr lang="fr-FR" err="1"/>
              <a:t>htklmja</a:t>
            </a:r>
            <a:r>
              <a:rPr lang="fr-FR"/>
              <a:t> </a:t>
            </a:r>
            <a:r>
              <a:rPr lang="fr-FR" err="1"/>
              <a:t>htklm</a:t>
            </a:r>
            <a:endParaRPr lang="fr-FR"/>
          </a:p>
          <a:p>
            <a:pPr lvl="4"/>
            <a:r>
              <a:rPr lang="fr-FR"/>
              <a:t>Cinquième niveau. </a:t>
            </a:r>
            <a:r>
              <a:rPr lang="fr-FR" err="1"/>
              <a:t>Grjaglkrmjhagklrmùhjag</a:t>
            </a:r>
            <a:r>
              <a:rPr lang="fr-FR"/>
              <a:t> </a:t>
            </a:r>
            <a:r>
              <a:rPr lang="fr-FR" err="1"/>
              <a:t>klgrmjùea</a:t>
            </a:r>
            <a:r>
              <a:rPr lang="fr-FR"/>
              <a:t> </a:t>
            </a:r>
            <a:r>
              <a:rPr lang="fr-FR" err="1"/>
              <a:t>klmgrjùa</a:t>
            </a:r>
            <a:r>
              <a:rPr lang="fr-FR"/>
              <a:t> </a:t>
            </a:r>
            <a:r>
              <a:rPr lang="fr-FR" err="1"/>
              <a:t>lmgrùja</a:t>
            </a:r>
            <a:r>
              <a:rPr lang="fr-FR"/>
              <a:t> </a:t>
            </a:r>
            <a:r>
              <a:rPr lang="fr-FR" err="1"/>
              <a:t>lgmhrùj</a:t>
            </a:r>
            <a:r>
              <a:rPr lang="fr-FR"/>
              <a:t> </a:t>
            </a:r>
            <a:r>
              <a:rPr lang="fr-FR" err="1"/>
              <a:t>almhgrùj</a:t>
            </a:r>
            <a:r>
              <a:rPr lang="fr-FR"/>
              <a:t> </a:t>
            </a:r>
            <a:r>
              <a:rPr lang="fr-FR" err="1"/>
              <a:t>almkjrlkmjrthatklmhjatklmjahkahtklmjahtklmjahlmtùaj</a:t>
            </a:r>
            <a:r>
              <a:rPr lang="fr-FR"/>
              <a:t> hltahtlmjahlkmhjtalhtathlahtlmahjtlmjahlmjahlmtjahlmtajhtlmjahltahlmtjahtlmahtae</a:t>
            </a:r>
          </a:p>
        </p:txBody>
      </p:sp>
      <p:sp>
        <p:nvSpPr>
          <p:cNvPr id="2" name="Titre 1">
            <a:extLst>
              <a:ext uri="{FF2B5EF4-FFF2-40B4-BE49-F238E27FC236}">
                <a16:creationId xmlns:a16="http://schemas.microsoft.com/office/drawing/2014/main" id="{761548B2-96B9-5C61-E19C-5179837B57AB}"/>
              </a:ext>
            </a:extLst>
          </p:cNvPr>
          <p:cNvSpPr>
            <a:spLocks noGrp="1"/>
          </p:cNvSpPr>
          <p:nvPr>
            <p:ph type="ctrTitle"/>
          </p:nvPr>
        </p:nvSpPr>
        <p:spPr>
          <a:xfrm>
            <a:off x="611561" y="190352"/>
            <a:ext cx="7918818" cy="483518"/>
          </a:xfrm>
          <a:prstGeom prst="rect">
            <a:avLst/>
          </a:prstGeom>
        </p:spPr>
        <p:txBody>
          <a:bodyPr/>
          <a:lstStyle>
            <a:lvl1pPr algn="ctr">
              <a:defRPr sz="2800" b="1" i="0">
                <a:solidFill>
                  <a:srgbClr val="00753C"/>
                </a:solidFill>
                <a:latin typeface="Calibri" panose="020F0502020204030204" pitchFamily="34" charset="0"/>
                <a:cs typeface="Calibri" panose="020F0502020204030204" pitchFamily="34" charset="0"/>
              </a:defRPr>
            </a:lvl1pPr>
          </a:lstStyle>
          <a:p>
            <a:r>
              <a:rPr lang="fr-FR"/>
              <a:t>Modifiez le style du titre</a:t>
            </a:r>
          </a:p>
        </p:txBody>
      </p:sp>
      <p:sp>
        <p:nvSpPr>
          <p:cNvPr id="11" name="Espace réservé du numéro de diapositive 5">
            <a:extLst>
              <a:ext uri="{FF2B5EF4-FFF2-40B4-BE49-F238E27FC236}">
                <a16:creationId xmlns:a16="http://schemas.microsoft.com/office/drawing/2014/main" id="{89B84D45-E054-A9BD-2FBB-49CA8C82D9E1}"/>
              </a:ext>
            </a:extLst>
          </p:cNvPr>
          <p:cNvSpPr txBox="1">
            <a:spLocks/>
          </p:cNvSpPr>
          <p:nvPr userDrawn="1"/>
        </p:nvSpPr>
        <p:spPr>
          <a:xfrm>
            <a:off x="5790326" y="4768283"/>
            <a:ext cx="2742486" cy="305973"/>
          </a:xfrm>
          <a:prstGeom prst="rect">
            <a:avLst/>
          </a:prstGeom>
          <a:noFill/>
        </p:spPr>
        <p:txBody>
          <a:bodyPr vert="horz" lIns="91440" tIns="45720" rIns="0" bIns="45720" rtlCol="0" anchor="ctr"/>
          <a:lstStyle>
            <a:defPPr>
              <a:defRPr lang="en-US"/>
            </a:defPPr>
            <a:lvl1pPr algn="r">
              <a:defRPr sz="900">
                <a:latin typeface="HelveticaNeueLT Std Thin" panose="020B0403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FBB0225-08BD-4FBB-AD69-CF54823C118C}" type="slidenum">
              <a:rPr lang="fr-FR" sz="950" smtClean="0">
                <a:latin typeface="Calibri" panose="020F0502020204030204" pitchFamily="34" charset="0"/>
                <a:cs typeface="Calibri" panose="020F0502020204030204" pitchFamily="34" charset="0"/>
              </a:rPr>
              <a:pPr lvl="0"/>
              <a:t>‹N°›</a:t>
            </a:fld>
            <a:endParaRPr lang="fr-FR" sz="95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066CDD1E-6388-7E0B-304B-37B64444CCA0}"/>
              </a:ext>
            </a:extLst>
          </p:cNvPr>
          <p:cNvSpPr/>
          <p:nvPr userDrawn="1"/>
        </p:nvSpPr>
        <p:spPr>
          <a:xfrm>
            <a:off x="611559" y="685046"/>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Calibri" panose="020F0502020204030204" pitchFamily="34" charset="0"/>
              <a:cs typeface="Calibri" panose="020F0502020204030204" pitchFamily="34" charset="0"/>
            </a:endParaRPr>
          </a:p>
        </p:txBody>
      </p:sp>
      <p:grpSp>
        <p:nvGrpSpPr>
          <p:cNvPr id="5" name="Groupe 4">
            <a:extLst>
              <a:ext uri="{FF2B5EF4-FFF2-40B4-BE49-F238E27FC236}">
                <a16:creationId xmlns:a16="http://schemas.microsoft.com/office/drawing/2014/main" id="{13C766E4-8B8A-2AEF-3FA5-CADCE243F31F}"/>
              </a:ext>
            </a:extLst>
          </p:cNvPr>
          <p:cNvGrpSpPr/>
          <p:nvPr userDrawn="1"/>
        </p:nvGrpSpPr>
        <p:grpSpPr>
          <a:xfrm>
            <a:off x="0" y="5118319"/>
            <a:ext cx="9144000" cy="45719"/>
            <a:chOff x="0" y="5118319"/>
            <a:chExt cx="9144000" cy="45719"/>
          </a:xfrm>
        </p:grpSpPr>
        <p:sp>
          <p:nvSpPr>
            <p:cNvPr id="6" name="Rectangle 5">
              <a:extLst>
                <a:ext uri="{FF2B5EF4-FFF2-40B4-BE49-F238E27FC236}">
                  <a16:creationId xmlns:a16="http://schemas.microsoft.com/office/drawing/2014/main" id="{E4C0083A-5D47-C31A-2A4A-B194C1A369D7}"/>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43A0C2F3-2D07-D71E-1A8C-F3B35E569B15}"/>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DB076A29-1663-2578-6834-F281273FA653}"/>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328353DC-72B0-2216-874B-13DBF461F748}"/>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pic>
        <p:nvPicPr>
          <p:cNvPr id="10" name="Image 9">
            <a:extLst>
              <a:ext uri="{FF2B5EF4-FFF2-40B4-BE49-F238E27FC236}">
                <a16:creationId xmlns:a16="http://schemas.microsoft.com/office/drawing/2014/main" id="{CE4F5A02-2497-6FE4-593E-278FC47B9057}"/>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Tree>
    <p:extLst>
      <p:ext uri="{BB962C8B-B14F-4D97-AF65-F5344CB8AC3E}">
        <p14:creationId xmlns:p14="http://schemas.microsoft.com/office/powerpoint/2010/main" val="2783863487"/>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re + Sous-Titre + 2 contenus">
    <p:spTree>
      <p:nvGrpSpPr>
        <p:cNvPr id="1" name=""/>
        <p:cNvGrpSpPr/>
        <p:nvPr/>
      </p:nvGrpSpPr>
      <p:grpSpPr>
        <a:xfrm>
          <a:off x="0" y="0"/>
          <a:ext cx="0" cy="0"/>
          <a:chOff x="0" y="0"/>
          <a:chExt cx="0" cy="0"/>
        </a:xfrm>
      </p:grpSpPr>
      <p:sp>
        <p:nvSpPr>
          <p:cNvPr id="10" name="Titre 1">
            <a:extLst>
              <a:ext uri="{FF2B5EF4-FFF2-40B4-BE49-F238E27FC236}">
                <a16:creationId xmlns:a16="http://schemas.microsoft.com/office/drawing/2014/main" id="{0AAB3764-C2A3-13A4-E105-9DCED8AF3E26}"/>
              </a:ext>
            </a:extLst>
          </p:cNvPr>
          <p:cNvSpPr>
            <a:spLocks noGrp="1"/>
          </p:cNvSpPr>
          <p:nvPr>
            <p:ph type="ctrTitle"/>
          </p:nvPr>
        </p:nvSpPr>
        <p:spPr>
          <a:xfrm>
            <a:off x="611187" y="190352"/>
            <a:ext cx="7921625" cy="483518"/>
          </a:xfrm>
          <a:prstGeom prst="rect">
            <a:avLst/>
          </a:prstGeom>
        </p:spPr>
        <p:txBody>
          <a:bodyPr/>
          <a:lstStyle>
            <a:lvl1pPr algn="ctr">
              <a:defRPr sz="2800" b="1" i="0">
                <a:solidFill>
                  <a:srgbClr val="00753C"/>
                </a:solidFill>
                <a:latin typeface="Calibri" panose="020F0502020204030204" pitchFamily="34" charset="0"/>
                <a:cs typeface="Calibri" panose="020F0502020204030204" pitchFamily="34" charset="0"/>
              </a:defRPr>
            </a:lvl1pPr>
          </a:lstStyle>
          <a:p>
            <a:r>
              <a:rPr lang="fr-FR"/>
              <a:t>Modifiez le style du titre</a:t>
            </a:r>
          </a:p>
        </p:txBody>
      </p:sp>
      <p:sp>
        <p:nvSpPr>
          <p:cNvPr id="2" name="Espace réservé du contenu 2">
            <a:extLst>
              <a:ext uri="{FF2B5EF4-FFF2-40B4-BE49-F238E27FC236}">
                <a16:creationId xmlns:a16="http://schemas.microsoft.com/office/drawing/2014/main" id="{1B5A9463-3C84-FB57-3320-40ED71A400BC}"/>
              </a:ext>
            </a:extLst>
          </p:cNvPr>
          <p:cNvSpPr>
            <a:spLocks noGrp="1"/>
          </p:cNvSpPr>
          <p:nvPr>
            <p:ph idx="1" hasCustomPrompt="1"/>
          </p:nvPr>
        </p:nvSpPr>
        <p:spPr>
          <a:xfrm>
            <a:off x="618726" y="1343460"/>
            <a:ext cx="3745696" cy="3310127"/>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1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numéro de diapositive 5">
            <a:extLst>
              <a:ext uri="{FF2B5EF4-FFF2-40B4-BE49-F238E27FC236}">
                <a16:creationId xmlns:a16="http://schemas.microsoft.com/office/drawing/2014/main" id="{CEDDDB15-13FE-3FB9-734A-E78D2C087648}"/>
              </a:ext>
            </a:extLst>
          </p:cNvPr>
          <p:cNvSpPr txBox="1">
            <a:spLocks/>
          </p:cNvSpPr>
          <p:nvPr userDrawn="1"/>
        </p:nvSpPr>
        <p:spPr>
          <a:xfrm>
            <a:off x="5790326" y="4768283"/>
            <a:ext cx="2742486" cy="305973"/>
          </a:xfrm>
          <a:prstGeom prst="rect">
            <a:avLst/>
          </a:prstGeom>
          <a:noFill/>
        </p:spPr>
        <p:txBody>
          <a:bodyPr vert="horz" lIns="91440" tIns="45720" rIns="0" bIns="45720" rtlCol="0" anchor="ctr"/>
          <a:lstStyle>
            <a:defPPr>
              <a:defRPr lang="en-US"/>
            </a:defPPr>
            <a:lvl1pPr algn="r">
              <a:defRPr sz="900">
                <a:latin typeface="HelveticaNeueLT Std Thin" panose="020B0403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FBB0225-08BD-4FBB-AD69-CF54823C118C}" type="slidenum">
              <a:rPr lang="fr-FR" sz="950" smtClean="0">
                <a:latin typeface="Calibri" panose="020F0502020204030204" pitchFamily="34" charset="0"/>
                <a:cs typeface="Calibri" panose="020F0502020204030204" pitchFamily="34" charset="0"/>
              </a:rPr>
              <a:pPr lvl="0"/>
              <a:t>‹N°›</a:t>
            </a:fld>
            <a:endParaRPr lang="fr-FR" sz="950">
              <a:latin typeface="Calibri" panose="020F0502020204030204" pitchFamily="34" charset="0"/>
              <a:cs typeface="Calibri" panose="020F0502020204030204" pitchFamily="34" charset="0"/>
            </a:endParaRPr>
          </a:p>
        </p:txBody>
      </p:sp>
      <p:sp>
        <p:nvSpPr>
          <p:cNvPr id="6" name="Sous-titre 2">
            <a:extLst>
              <a:ext uri="{FF2B5EF4-FFF2-40B4-BE49-F238E27FC236}">
                <a16:creationId xmlns:a16="http://schemas.microsoft.com/office/drawing/2014/main" id="{6539AB8C-05D6-48C5-FB65-71A5BB31CFF3}"/>
              </a:ext>
            </a:extLst>
          </p:cNvPr>
          <p:cNvSpPr>
            <a:spLocks noGrp="1"/>
          </p:cNvSpPr>
          <p:nvPr>
            <p:ph type="subTitle" idx="13"/>
          </p:nvPr>
        </p:nvSpPr>
        <p:spPr>
          <a:xfrm>
            <a:off x="611559" y="678842"/>
            <a:ext cx="7920881" cy="235830"/>
          </a:xfrm>
          <a:prstGeom prst="rect">
            <a:avLst/>
          </a:prstGeom>
        </p:spPr>
        <p:txBody>
          <a:bodyPr anchor="ctr" anchorCtr="0"/>
          <a:lstStyle>
            <a:lvl1pPr marL="0" indent="0" algn="ctr">
              <a:buNone/>
              <a:defRPr sz="2000" b="0">
                <a:solidFill>
                  <a:srgbClr val="00753C"/>
                </a:solidFill>
                <a:latin typeface="Calibri" panose="020F0502020204030204" pitchFamily="34" charset="0"/>
                <a:cs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7" name="Rectangle 6">
            <a:extLst>
              <a:ext uri="{FF2B5EF4-FFF2-40B4-BE49-F238E27FC236}">
                <a16:creationId xmlns:a16="http://schemas.microsoft.com/office/drawing/2014/main" id="{B8F21F0F-E1E2-9199-327C-8EBF5B8DC765}"/>
              </a:ext>
            </a:extLst>
          </p:cNvPr>
          <p:cNvSpPr/>
          <p:nvPr userDrawn="1"/>
        </p:nvSpPr>
        <p:spPr>
          <a:xfrm>
            <a:off x="597611" y="971567"/>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rgbClr val="92D050"/>
              </a:solidFill>
              <a:latin typeface="Calibri" panose="020F0502020204030204" pitchFamily="34" charset="0"/>
              <a:cs typeface="Calibri" panose="020F0502020204030204" pitchFamily="34" charset="0"/>
            </a:endParaRPr>
          </a:p>
        </p:txBody>
      </p:sp>
      <p:sp>
        <p:nvSpPr>
          <p:cNvPr id="12" name="Espace réservé du contenu 2">
            <a:extLst>
              <a:ext uri="{FF2B5EF4-FFF2-40B4-BE49-F238E27FC236}">
                <a16:creationId xmlns:a16="http://schemas.microsoft.com/office/drawing/2014/main" id="{46EFD335-4F85-29AF-53E1-58C83AFE72B7}"/>
              </a:ext>
            </a:extLst>
          </p:cNvPr>
          <p:cNvSpPr>
            <a:spLocks noGrp="1"/>
          </p:cNvSpPr>
          <p:nvPr>
            <p:ph idx="14" hasCustomPrompt="1"/>
          </p:nvPr>
        </p:nvSpPr>
        <p:spPr>
          <a:xfrm>
            <a:off x="4779578" y="1343460"/>
            <a:ext cx="3745696" cy="3310127"/>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1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grpSp>
        <p:nvGrpSpPr>
          <p:cNvPr id="3" name="Groupe 2">
            <a:extLst>
              <a:ext uri="{FF2B5EF4-FFF2-40B4-BE49-F238E27FC236}">
                <a16:creationId xmlns:a16="http://schemas.microsoft.com/office/drawing/2014/main" id="{485FCB04-6696-8E57-97DF-B09958526932}"/>
              </a:ext>
            </a:extLst>
          </p:cNvPr>
          <p:cNvGrpSpPr/>
          <p:nvPr userDrawn="1"/>
        </p:nvGrpSpPr>
        <p:grpSpPr>
          <a:xfrm>
            <a:off x="0" y="5118319"/>
            <a:ext cx="9144000" cy="45719"/>
            <a:chOff x="0" y="5118319"/>
            <a:chExt cx="9144000" cy="45719"/>
          </a:xfrm>
        </p:grpSpPr>
        <p:sp>
          <p:nvSpPr>
            <p:cNvPr id="9" name="Rectangle 8">
              <a:extLst>
                <a:ext uri="{FF2B5EF4-FFF2-40B4-BE49-F238E27FC236}">
                  <a16:creationId xmlns:a16="http://schemas.microsoft.com/office/drawing/2014/main" id="{8B4E384A-A567-0C94-241D-E4E9703C181B}"/>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988FA81C-858B-55C8-55EE-6CF96A9F84A9}"/>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5" name="Rectangle 14">
              <a:extLst>
                <a:ext uri="{FF2B5EF4-FFF2-40B4-BE49-F238E27FC236}">
                  <a16:creationId xmlns:a16="http://schemas.microsoft.com/office/drawing/2014/main" id="{70C18A81-4AFA-0264-381D-331E18F07ABB}"/>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300F5A58-C031-CAC2-1C5A-0FB766A85BDF}"/>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pic>
        <p:nvPicPr>
          <p:cNvPr id="18" name="Image 17">
            <a:extLst>
              <a:ext uri="{FF2B5EF4-FFF2-40B4-BE49-F238E27FC236}">
                <a16:creationId xmlns:a16="http://schemas.microsoft.com/office/drawing/2014/main" id="{B2B2222E-41DA-E65F-3413-CA183B32F3DA}"/>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Tree>
    <p:extLst>
      <p:ext uri="{BB962C8B-B14F-4D97-AF65-F5344CB8AC3E}">
        <p14:creationId xmlns:p14="http://schemas.microsoft.com/office/powerpoint/2010/main" val="378403384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85" userDrawn="1">
          <p15:clr>
            <a:srgbClr val="FBAE40"/>
          </p15:clr>
        </p15:guide>
        <p15:guide id="3" pos="5375" userDrawn="1">
          <p15:clr>
            <a:srgbClr val="FBAE40"/>
          </p15:clr>
        </p15:guide>
        <p15:guide id="4" orient="horz" pos="88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re + 2 contenus">
    <p:spTree>
      <p:nvGrpSpPr>
        <p:cNvPr id="1" name=""/>
        <p:cNvGrpSpPr/>
        <p:nvPr/>
      </p:nvGrpSpPr>
      <p:grpSpPr>
        <a:xfrm>
          <a:off x="0" y="0"/>
          <a:ext cx="0" cy="0"/>
          <a:chOff x="0" y="0"/>
          <a:chExt cx="0" cy="0"/>
        </a:xfrm>
      </p:grpSpPr>
      <p:sp>
        <p:nvSpPr>
          <p:cNvPr id="10" name="Titre 1">
            <a:extLst>
              <a:ext uri="{FF2B5EF4-FFF2-40B4-BE49-F238E27FC236}">
                <a16:creationId xmlns:a16="http://schemas.microsoft.com/office/drawing/2014/main" id="{0AAB3764-C2A3-13A4-E105-9DCED8AF3E26}"/>
              </a:ext>
            </a:extLst>
          </p:cNvPr>
          <p:cNvSpPr>
            <a:spLocks noGrp="1"/>
          </p:cNvSpPr>
          <p:nvPr>
            <p:ph type="ctrTitle"/>
          </p:nvPr>
        </p:nvSpPr>
        <p:spPr>
          <a:xfrm>
            <a:off x="611187" y="190352"/>
            <a:ext cx="7921625" cy="483518"/>
          </a:xfrm>
          <a:prstGeom prst="rect">
            <a:avLst/>
          </a:prstGeom>
        </p:spPr>
        <p:txBody>
          <a:bodyPr/>
          <a:lstStyle>
            <a:lvl1pPr algn="ctr">
              <a:defRPr sz="2800" b="1" i="0">
                <a:solidFill>
                  <a:srgbClr val="00753C"/>
                </a:solidFill>
                <a:latin typeface="Calibri" panose="020F0502020204030204" pitchFamily="34" charset="0"/>
                <a:cs typeface="Calibri" panose="020F0502020204030204" pitchFamily="34" charset="0"/>
              </a:defRPr>
            </a:lvl1pPr>
          </a:lstStyle>
          <a:p>
            <a:r>
              <a:rPr lang="fr-FR"/>
              <a:t>Modifiez le style du titre</a:t>
            </a:r>
          </a:p>
        </p:txBody>
      </p:sp>
      <p:sp>
        <p:nvSpPr>
          <p:cNvPr id="2" name="Espace réservé du contenu 2">
            <a:extLst>
              <a:ext uri="{FF2B5EF4-FFF2-40B4-BE49-F238E27FC236}">
                <a16:creationId xmlns:a16="http://schemas.microsoft.com/office/drawing/2014/main" id="{1B5A9463-3C84-FB57-3320-40ED71A400BC}"/>
              </a:ext>
            </a:extLst>
          </p:cNvPr>
          <p:cNvSpPr>
            <a:spLocks noGrp="1"/>
          </p:cNvSpPr>
          <p:nvPr>
            <p:ph idx="1" hasCustomPrompt="1"/>
          </p:nvPr>
        </p:nvSpPr>
        <p:spPr>
          <a:xfrm>
            <a:off x="618726" y="1060338"/>
            <a:ext cx="3745696" cy="3593249"/>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1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numéro de diapositive 5">
            <a:extLst>
              <a:ext uri="{FF2B5EF4-FFF2-40B4-BE49-F238E27FC236}">
                <a16:creationId xmlns:a16="http://schemas.microsoft.com/office/drawing/2014/main" id="{CEDDDB15-13FE-3FB9-734A-E78D2C087648}"/>
              </a:ext>
            </a:extLst>
          </p:cNvPr>
          <p:cNvSpPr txBox="1">
            <a:spLocks/>
          </p:cNvSpPr>
          <p:nvPr userDrawn="1"/>
        </p:nvSpPr>
        <p:spPr>
          <a:xfrm>
            <a:off x="5790326" y="4768283"/>
            <a:ext cx="2742486" cy="305973"/>
          </a:xfrm>
          <a:prstGeom prst="rect">
            <a:avLst/>
          </a:prstGeom>
          <a:noFill/>
        </p:spPr>
        <p:txBody>
          <a:bodyPr vert="horz" lIns="91440" tIns="45720" rIns="0" bIns="45720" rtlCol="0" anchor="ctr"/>
          <a:lstStyle>
            <a:defPPr>
              <a:defRPr lang="en-US"/>
            </a:defPPr>
            <a:lvl1pPr algn="r">
              <a:defRPr sz="900">
                <a:latin typeface="HelveticaNeueLT Std Thin" panose="020B0403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FBB0225-08BD-4FBB-AD69-CF54823C118C}" type="slidenum">
              <a:rPr lang="fr-FR" sz="950" smtClean="0">
                <a:latin typeface="Calibri" panose="020F0502020204030204" pitchFamily="34" charset="0"/>
                <a:cs typeface="Calibri" panose="020F0502020204030204" pitchFamily="34" charset="0"/>
              </a:rPr>
              <a:pPr lvl="0"/>
              <a:t>‹N°›</a:t>
            </a:fld>
            <a:endParaRPr lang="fr-FR" sz="950">
              <a:latin typeface="Calibri" panose="020F0502020204030204" pitchFamily="34" charset="0"/>
              <a:cs typeface="Calibri" panose="020F0502020204030204" pitchFamily="34" charset="0"/>
            </a:endParaRPr>
          </a:p>
        </p:txBody>
      </p:sp>
      <p:sp>
        <p:nvSpPr>
          <p:cNvPr id="12" name="Espace réservé du contenu 2">
            <a:extLst>
              <a:ext uri="{FF2B5EF4-FFF2-40B4-BE49-F238E27FC236}">
                <a16:creationId xmlns:a16="http://schemas.microsoft.com/office/drawing/2014/main" id="{46EFD335-4F85-29AF-53E1-58C83AFE72B7}"/>
              </a:ext>
            </a:extLst>
          </p:cNvPr>
          <p:cNvSpPr>
            <a:spLocks noGrp="1"/>
          </p:cNvSpPr>
          <p:nvPr>
            <p:ph idx="14" hasCustomPrompt="1"/>
          </p:nvPr>
        </p:nvSpPr>
        <p:spPr>
          <a:xfrm>
            <a:off x="4779578" y="1060338"/>
            <a:ext cx="3745696" cy="3593249"/>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1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4">
            <a:extLst>
              <a:ext uri="{FF2B5EF4-FFF2-40B4-BE49-F238E27FC236}">
                <a16:creationId xmlns:a16="http://schemas.microsoft.com/office/drawing/2014/main" id="{186E883C-F4F2-C9E7-B644-DE99536B3CF9}"/>
              </a:ext>
            </a:extLst>
          </p:cNvPr>
          <p:cNvSpPr/>
          <p:nvPr userDrawn="1"/>
        </p:nvSpPr>
        <p:spPr>
          <a:xfrm>
            <a:off x="611559" y="685046"/>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Calibri" panose="020F0502020204030204" pitchFamily="34" charset="0"/>
              <a:cs typeface="Calibri" panose="020F0502020204030204" pitchFamily="34" charset="0"/>
            </a:endParaRPr>
          </a:p>
        </p:txBody>
      </p:sp>
      <p:grpSp>
        <p:nvGrpSpPr>
          <p:cNvPr id="6" name="Groupe 5">
            <a:extLst>
              <a:ext uri="{FF2B5EF4-FFF2-40B4-BE49-F238E27FC236}">
                <a16:creationId xmlns:a16="http://schemas.microsoft.com/office/drawing/2014/main" id="{06BEE599-2782-256D-A977-D407EEEBDC80}"/>
              </a:ext>
            </a:extLst>
          </p:cNvPr>
          <p:cNvGrpSpPr/>
          <p:nvPr userDrawn="1"/>
        </p:nvGrpSpPr>
        <p:grpSpPr>
          <a:xfrm>
            <a:off x="0" y="5118319"/>
            <a:ext cx="9144000" cy="45719"/>
            <a:chOff x="0" y="5118319"/>
            <a:chExt cx="9144000" cy="45719"/>
          </a:xfrm>
        </p:grpSpPr>
        <p:sp>
          <p:nvSpPr>
            <p:cNvPr id="7" name="Rectangle 6">
              <a:extLst>
                <a:ext uri="{FF2B5EF4-FFF2-40B4-BE49-F238E27FC236}">
                  <a16:creationId xmlns:a16="http://schemas.microsoft.com/office/drawing/2014/main" id="{21D9990D-B751-D9A0-39A6-225111910C64}"/>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988E86C0-CB4B-7E33-3435-DF1867135D3E}"/>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D87F77F2-F8A7-1681-E186-A0EDD6D3F993}"/>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3" name="Rectangle 12">
              <a:extLst>
                <a:ext uri="{FF2B5EF4-FFF2-40B4-BE49-F238E27FC236}">
                  <a16:creationId xmlns:a16="http://schemas.microsoft.com/office/drawing/2014/main" id="{84504723-AA7B-D0C0-FFB9-2516AFBF02E8}"/>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pic>
        <p:nvPicPr>
          <p:cNvPr id="3" name="Image 2">
            <a:extLst>
              <a:ext uri="{FF2B5EF4-FFF2-40B4-BE49-F238E27FC236}">
                <a16:creationId xmlns:a16="http://schemas.microsoft.com/office/drawing/2014/main" id="{4209FD96-C888-BBAE-C895-7DBC9E444582}"/>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Tree>
    <p:extLst>
      <p:ext uri="{BB962C8B-B14F-4D97-AF65-F5344CB8AC3E}">
        <p14:creationId xmlns:p14="http://schemas.microsoft.com/office/powerpoint/2010/main" val="1593158054"/>
      </p:ext>
    </p:extLst>
  </p:cSld>
  <p:clrMapOvr>
    <a:masterClrMapping/>
  </p:clrMapOvr>
  <p:extLst>
    <p:ext uri="{DCECCB84-F9BA-43D5-87BE-67443E8EF086}">
      <p15:sldGuideLst xmlns:p15="http://schemas.microsoft.com/office/powerpoint/2012/main">
        <p15:guide id="1" orient="horz" pos="1620">
          <p15:clr>
            <a:srgbClr val="FBAE40"/>
          </p15:clr>
        </p15:guide>
        <p15:guide id="2" pos="385">
          <p15:clr>
            <a:srgbClr val="FBAE40"/>
          </p15:clr>
        </p15:guide>
        <p15:guide id="3" pos="5375">
          <p15:clr>
            <a:srgbClr val="FBAE40"/>
          </p15:clr>
        </p15:guide>
        <p15:guide id="4" orient="horz" pos="889">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re + Sous titre + 4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5F08E60-ABAE-599F-2539-017C362CF0B5}"/>
              </a:ext>
            </a:extLst>
          </p:cNvPr>
          <p:cNvSpPr>
            <a:spLocks noGrp="1"/>
          </p:cNvSpPr>
          <p:nvPr>
            <p:ph type="ctrTitle"/>
          </p:nvPr>
        </p:nvSpPr>
        <p:spPr>
          <a:xfrm>
            <a:off x="611189" y="190352"/>
            <a:ext cx="7919562" cy="483518"/>
          </a:xfrm>
          <a:prstGeom prst="rect">
            <a:avLst/>
          </a:prstGeom>
        </p:spPr>
        <p:txBody>
          <a:bodyPr/>
          <a:lstStyle>
            <a:lvl1pPr algn="ctr">
              <a:defRPr sz="2800" b="1" i="0">
                <a:solidFill>
                  <a:srgbClr val="00753C"/>
                </a:solidFill>
                <a:latin typeface="Calibri" panose="020F0502020204030204" pitchFamily="34" charset="0"/>
                <a:cs typeface="Calibri" panose="020F0502020204030204" pitchFamily="34" charset="0"/>
              </a:defRPr>
            </a:lvl1pPr>
          </a:lstStyle>
          <a:p>
            <a:r>
              <a:rPr lang="fr-FR"/>
              <a:t>Modifiez le style du titre</a:t>
            </a:r>
          </a:p>
        </p:txBody>
      </p:sp>
      <p:sp>
        <p:nvSpPr>
          <p:cNvPr id="4" name="Espace réservé du contenu 2">
            <a:extLst>
              <a:ext uri="{FF2B5EF4-FFF2-40B4-BE49-F238E27FC236}">
                <a16:creationId xmlns:a16="http://schemas.microsoft.com/office/drawing/2014/main" id="{FA7ABA45-13EE-D8CD-6BE4-4B2680AEC865}"/>
              </a:ext>
            </a:extLst>
          </p:cNvPr>
          <p:cNvSpPr>
            <a:spLocks noGrp="1"/>
          </p:cNvSpPr>
          <p:nvPr>
            <p:ph idx="1" hasCustomPrompt="1"/>
          </p:nvPr>
        </p:nvSpPr>
        <p:spPr>
          <a:xfrm>
            <a:off x="611187" y="1350294"/>
            <a:ext cx="7919562" cy="1376487"/>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3" name="Espace réservé du contenu 2">
            <a:extLst>
              <a:ext uri="{FF2B5EF4-FFF2-40B4-BE49-F238E27FC236}">
                <a16:creationId xmlns:a16="http://schemas.microsoft.com/office/drawing/2014/main" id="{35176E3E-AEC7-921F-24F4-1891277A1D81}"/>
              </a:ext>
            </a:extLst>
          </p:cNvPr>
          <p:cNvSpPr>
            <a:spLocks noGrp="1"/>
          </p:cNvSpPr>
          <p:nvPr>
            <p:ph idx="10" hasCustomPrompt="1"/>
          </p:nvPr>
        </p:nvSpPr>
        <p:spPr>
          <a:xfrm>
            <a:off x="611561" y="2859782"/>
            <a:ext cx="2520280" cy="179380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Arial" panose="020B0604020202020204" pitchFamily="34" charset="0"/>
              <a:buChar char="•"/>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Courier New" panose="02070309020205020404" pitchFamily="49" charset="0"/>
              <a:buChar char="o"/>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sp>
        <p:nvSpPr>
          <p:cNvPr id="7" name="Espace réservé du numéro de diapositive 5">
            <a:extLst>
              <a:ext uri="{FF2B5EF4-FFF2-40B4-BE49-F238E27FC236}">
                <a16:creationId xmlns:a16="http://schemas.microsoft.com/office/drawing/2014/main" id="{33F2BEA0-1493-E493-76C9-4B7D954078B2}"/>
              </a:ext>
            </a:extLst>
          </p:cNvPr>
          <p:cNvSpPr txBox="1">
            <a:spLocks/>
          </p:cNvSpPr>
          <p:nvPr userDrawn="1"/>
        </p:nvSpPr>
        <p:spPr>
          <a:xfrm>
            <a:off x="5790326" y="4768283"/>
            <a:ext cx="2742486" cy="305973"/>
          </a:xfrm>
          <a:prstGeom prst="rect">
            <a:avLst/>
          </a:prstGeom>
          <a:noFill/>
        </p:spPr>
        <p:txBody>
          <a:bodyPr vert="horz" lIns="91440" tIns="45720" rIns="0" bIns="45720" rtlCol="0" anchor="ctr"/>
          <a:lstStyle>
            <a:defPPr>
              <a:defRPr lang="en-US"/>
            </a:defPPr>
            <a:lvl1pPr algn="r">
              <a:defRPr sz="900">
                <a:latin typeface="HelveticaNeueLT Std Thin" panose="020B0403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FBB0225-08BD-4FBB-AD69-CF54823C118C}" type="slidenum">
              <a:rPr lang="fr-FR" sz="950" smtClean="0">
                <a:latin typeface="Calibri" panose="020F0502020204030204" pitchFamily="34" charset="0"/>
                <a:cs typeface="Calibri" panose="020F0502020204030204" pitchFamily="34" charset="0"/>
              </a:rPr>
              <a:pPr lvl="0"/>
              <a:t>‹N°›</a:t>
            </a:fld>
            <a:endParaRPr lang="fr-FR" sz="950">
              <a:latin typeface="Calibri" panose="020F0502020204030204" pitchFamily="34" charset="0"/>
              <a:cs typeface="Calibri" panose="020F0502020204030204" pitchFamily="34" charset="0"/>
            </a:endParaRPr>
          </a:p>
        </p:txBody>
      </p:sp>
      <p:sp>
        <p:nvSpPr>
          <p:cNvPr id="23" name="Sous-titre 2">
            <a:extLst>
              <a:ext uri="{FF2B5EF4-FFF2-40B4-BE49-F238E27FC236}">
                <a16:creationId xmlns:a16="http://schemas.microsoft.com/office/drawing/2014/main" id="{ECAF2D9F-C468-FB53-4397-BF9AA4D6E088}"/>
              </a:ext>
            </a:extLst>
          </p:cNvPr>
          <p:cNvSpPr>
            <a:spLocks noGrp="1"/>
          </p:cNvSpPr>
          <p:nvPr>
            <p:ph type="subTitle" idx="13"/>
          </p:nvPr>
        </p:nvSpPr>
        <p:spPr>
          <a:xfrm>
            <a:off x="611559" y="678842"/>
            <a:ext cx="7920881" cy="235830"/>
          </a:xfrm>
          <a:prstGeom prst="rect">
            <a:avLst/>
          </a:prstGeom>
        </p:spPr>
        <p:txBody>
          <a:bodyPr anchor="ctr" anchorCtr="0"/>
          <a:lstStyle>
            <a:lvl1pPr marL="0" indent="0" algn="ctr">
              <a:buNone/>
              <a:defRPr sz="2000" b="0">
                <a:solidFill>
                  <a:srgbClr val="00753C"/>
                </a:solidFill>
                <a:latin typeface="Calibri" panose="020F0502020204030204" pitchFamily="34" charset="0"/>
                <a:cs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24" name="Rectangle 23">
            <a:extLst>
              <a:ext uri="{FF2B5EF4-FFF2-40B4-BE49-F238E27FC236}">
                <a16:creationId xmlns:a16="http://schemas.microsoft.com/office/drawing/2014/main" id="{9A584A9A-37DC-9F77-A4D3-A8946C54A171}"/>
              </a:ext>
            </a:extLst>
          </p:cNvPr>
          <p:cNvSpPr/>
          <p:nvPr userDrawn="1"/>
        </p:nvSpPr>
        <p:spPr>
          <a:xfrm>
            <a:off x="597611" y="971567"/>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rgbClr val="92D050"/>
              </a:solidFill>
              <a:latin typeface="Calibri" panose="020F0502020204030204" pitchFamily="34" charset="0"/>
              <a:cs typeface="Calibri" panose="020F0502020204030204" pitchFamily="34" charset="0"/>
            </a:endParaRPr>
          </a:p>
        </p:txBody>
      </p:sp>
      <p:sp>
        <p:nvSpPr>
          <p:cNvPr id="26" name="Espace réservé du contenu 2">
            <a:extLst>
              <a:ext uri="{FF2B5EF4-FFF2-40B4-BE49-F238E27FC236}">
                <a16:creationId xmlns:a16="http://schemas.microsoft.com/office/drawing/2014/main" id="{F49F9A28-DC65-4B23-2785-845F80C1915B}"/>
              </a:ext>
            </a:extLst>
          </p:cNvPr>
          <p:cNvSpPr>
            <a:spLocks noGrp="1"/>
          </p:cNvSpPr>
          <p:nvPr>
            <p:ph idx="14" hasCustomPrompt="1"/>
          </p:nvPr>
        </p:nvSpPr>
        <p:spPr>
          <a:xfrm>
            <a:off x="6012236" y="2859782"/>
            <a:ext cx="2520280" cy="179380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Arial" panose="020B0604020202020204" pitchFamily="34" charset="0"/>
              <a:buChar char="•"/>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Courier New" panose="02070309020205020404" pitchFamily="49" charset="0"/>
              <a:buChar char="o"/>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sp>
        <p:nvSpPr>
          <p:cNvPr id="27" name="Espace réservé du contenu 2">
            <a:extLst>
              <a:ext uri="{FF2B5EF4-FFF2-40B4-BE49-F238E27FC236}">
                <a16:creationId xmlns:a16="http://schemas.microsoft.com/office/drawing/2014/main" id="{63A54EC8-DBE4-373B-5AE0-2BCA3E34B4AE}"/>
              </a:ext>
            </a:extLst>
          </p:cNvPr>
          <p:cNvSpPr>
            <a:spLocks noGrp="1"/>
          </p:cNvSpPr>
          <p:nvPr>
            <p:ph idx="15" hasCustomPrompt="1"/>
          </p:nvPr>
        </p:nvSpPr>
        <p:spPr>
          <a:xfrm>
            <a:off x="3317952" y="2859782"/>
            <a:ext cx="2520280" cy="179380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Arial" panose="020B0604020202020204" pitchFamily="34" charset="0"/>
              <a:buChar char="•"/>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Courier New" panose="02070309020205020404" pitchFamily="49" charset="0"/>
              <a:buChar char="o"/>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grpSp>
        <p:nvGrpSpPr>
          <p:cNvPr id="5" name="Groupe 4">
            <a:extLst>
              <a:ext uri="{FF2B5EF4-FFF2-40B4-BE49-F238E27FC236}">
                <a16:creationId xmlns:a16="http://schemas.microsoft.com/office/drawing/2014/main" id="{3243A390-4D68-4AA4-8450-45DBC815174A}"/>
              </a:ext>
            </a:extLst>
          </p:cNvPr>
          <p:cNvGrpSpPr/>
          <p:nvPr userDrawn="1"/>
        </p:nvGrpSpPr>
        <p:grpSpPr>
          <a:xfrm>
            <a:off x="0" y="5118319"/>
            <a:ext cx="9144000" cy="45719"/>
            <a:chOff x="0" y="5118319"/>
            <a:chExt cx="9144000" cy="45719"/>
          </a:xfrm>
        </p:grpSpPr>
        <p:sp>
          <p:nvSpPr>
            <p:cNvPr id="9" name="Rectangle 8">
              <a:extLst>
                <a:ext uri="{FF2B5EF4-FFF2-40B4-BE49-F238E27FC236}">
                  <a16:creationId xmlns:a16="http://schemas.microsoft.com/office/drawing/2014/main" id="{011980C1-C120-CCA8-6745-59FF78B0DA26}"/>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4DC7973E-0987-CB4F-ADE7-7754B3355D46}"/>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B226E196-D051-27F3-91F3-1FFF38C9B974}"/>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3" name="Rectangle 12">
              <a:extLst>
                <a:ext uri="{FF2B5EF4-FFF2-40B4-BE49-F238E27FC236}">
                  <a16:creationId xmlns:a16="http://schemas.microsoft.com/office/drawing/2014/main" id="{047CA84A-F55C-5E4D-6ECE-577AEF27DC4A}"/>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pic>
        <p:nvPicPr>
          <p:cNvPr id="6" name="Image 5">
            <a:extLst>
              <a:ext uri="{FF2B5EF4-FFF2-40B4-BE49-F238E27FC236}">
                <a16:creationId xmlns:a16="http://schemas.microsoft.com/office/drawing/2014/main" id="{3A20797B-0425-4610-3B77-D8452A8A2A61}"/>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Tree>
    <p:extLst>
      <p:ext uri="{BB962C8B-B14F-4D97-AF65-F5344CB8AC3E}">
        <p14:creationId xmlns:p14="http://schemas.microsoft.com/office/powerpoint/2010/main" val="338082895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re + Sous-titre + Image">
    <p:spTree>
      <p:nvGrpSpPr>
        <p:cNvPr id="1" name=""/>
        <p:cNvGrpSpPr/>
        <p:nvPr/>
      </p:nvGrpSpPr>
      <p:grpSpPr>
        <a:xfrm>
          <a:off x="0" y="0"/>
          <a:ext cx="0" cy="0"/>
          <a:chOff x="0" y="0"/>
          <a:chExt cx="0" cy="0"/>
        </a:xfrm>
      </p:grpSpPr>
      <p:sp>
        <p:nvSpPr>
          <p:cNvPr id="11" name="Espace réservé pour une image  2">
            <a:extLst>
              <a:ext uri="{FF2B5EF4-FFF2-40B4-BE49-F238E27FC236}">
                <a16:creationId xmlns:a16="http://schemas.microsoft.com/office/drawing/2014/main" id="{7EEC8831-4A54-49B9-B9DE-C2827D0C0ED7}"/>
              </a:ext>
            </a:extLst>
          </p:cNvPr>
          <p:cNvSpPr>
            <a:spLocks noGrp="1"/>
          </p:cNvSpPr>
          <p:nvPr>
            <p:ph type="pic" idx="1"/>
          </p:nvPr>
        </p:nvSpPr>
        <p:spPr>
          <a:xfrm>
            <a:off x="611188" y="1347614"/>
            <a:ext cx="7939426" cy="3305973"/>
          </a:xfrm>
          <a:prstGeom prst="rect">
            <a:avLst/>
          </a:prstGeom>
        </p:spPr>
        <p:txBody>
          <a:bodyPr/>
          <a:lstStyle>
            <a:lvl1pPr marL="0" indent="0">
              <a:buNone/>
              <a:defRPr sz="3200">
                <a:solidFill>
                  <a:srgbClr val="414140"/>
                </a:solidFill>
                <a:latin typeface="Calibri" panose="020F0502020204030204" pitchFamily="34" charset="0"/>
                <a:cs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2" name="Titre 1">
            <a:extLst>
              <a:ext uri="{FF2B5EF4-FFF2-40B4-BE49-F238E27FC236}">
                <a16:creationId xmlns:a16="http://schemas.microsoft.com/office/drawing/2014/main" id="{40FF5176-625C-C24C-A78F-9CFC7E3A4711}"/>
              </a:ext>
            </a:extLst>
          </p:cNvPr>
          <p:cNvSpPr>
            <a:spLocks noGrp="1"/>
          </p:cNvSpPr>
          <p:nvPr>
            <p:ph type="ctrTitle"/>
          </p:nvPr>
        </p:nvSpPr>
        <p:spPr>
          <a:xfrm>
            <a:off x="611188" y="190352"/>
            <a:ext cx="7919191" cy="483518"/>
          </a:xfrm>
          <a:prstGeom prst="rect">
            <a:avLst/>
          </a:prstGeom>
        </p:spPr>
        <p:txBody>
          <a:bodyPr/>
          <a:lstStyle>
            <a:lvl1pPr algn="ctr">
              <a:defRPr sz="2800" b="1" i="0">
                <a:solidFill>
                  <a:srgbClr val="00753C"/>
                </a:solidFill>
                <a:latin typeface="Calibri" panose="020F0502020204030204" pitchFamily="34" charset="0"/>
                <a:cs typeface="Calibri" panose="020F0502020204030204" pitchFamily="34" charset="0"/>
              </a:defRPr>
            </a:lvl1pPr>
          </a:lstStyle>
          <a:p>
            <a:r>
              <a:rPr lang="fr-FR"/>
              <a:t>Modifiez le style du titre</a:t>
            </a:r>
          </a:p>
        </p:txBody>
      </p:sp>
      <p:sp>
        <p:nvSpPr>
          <p:cNvPr id="7" name="Espace réservé du numéro de diapositive 5">
            <a:extLst>
              <a:ext uri="{FF2B5EF4-FFF2-40B4-BE49-F238E27FC236}">
                <a16:creationId xmlns:a16="http://schemas.microsoft.com/office/drawing/2014/main" id="{EC5C2945-D1DB-5583-5260-0841EB9468C1}"/>
              </a:ext>
            </a:extLst>
          </p:cNvPr>
          <p:cNvSpPr txBox="1">
            <a:spLocks/>
          </p:cNvSpPr>
          <p:nvPr userDrawn="1"/>
        </p:nvSpPr>
        <p:spPr>
          <a:xfrm>
            <a:off x="5790326" y="4768283"/>
            <a:ext cx="2742486" cy="305973"/>
          </a:xfrm>
          <a:prstGeom prst="rect">
            <a:avLst/>
          </a:prstGeom>
          <a:noFill/>
        </p:spPr>
        <p:txBody>
          <a:bodyPr vert="horz" lIns="91440" tIns="45720" rIns="0" bIns="45720" rtlCol="0" anchor="ctr"/>
          <a:lstStyle>
            <a:defPPr>
              <a:defRPr lang="en-US"/>
            </a:defPPr>
            <a:lvl1pPr algn="r">
              <a:defRPr sz="900">
                <a:latin typeface="HelveticaNeueLT Std Thin" panose="020B0403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FBB0225-08BD-4FBB-AD69-CF54823C118C}" type="slidenum">
              <a:rPr lang="fr-FR" sz="950" smtClean="0">
                <a:latin typeface="Calibri" panose="020F0502020204030204" pitchFamily="34" charset="0"/>
                <a:cs typeface="Calibri" panose="020F0502020204030204" pitchFamily="34" charset="0"/>
              </a:rPr>
              <a:pPr lvl="0"/>
              <a:t>‹N°›</a:t>
            </a:fld>
            <a:endParaRPr lang="fr-FR" sz="950">
              <a:latin typeface="Calibri" panose="020F0502020204030204" pitchFamily="34" charset="0"/>
              <a:cs typeface="Calibri" panose="020F0502020204030204" pitchFamily="34" charset="0"/>
            </a:endParaRPr>
          </a:p>
        </p:txBody>
      </p:sp>
      <p:sp>
        <p:nvSpPr>
          <p:cNvPr id="5" name="Sous-titre 2">
            <a:extLst>
              <a:ext uri="{FF2B5EF4-FFF2-40B4-BE49-F238E27FC236}">
                <a16:creationId xmlns:a16="http://schemas.microsoft.com/office/drawing/2014/main" id="{984AE369-F6B1-1FB2-8425-D54D3F83D6EB}"/>
              </a:ext>
            </a:extLst>
          </p:cNvPr>
          <p:cNvSpPr>
            <a:spLocks noGrp="1"/>
          </p:cNvSpPr>
          <p:nvPr>
            <p:ph type="subTitle" idx="13"/>
          </p:nvPr>
        </p:nvSpPr>
        <p:spPr>
          <a:xfrm>
            <a:off x="611559" y="678842"/>
            <a:ext cx="7920881" cy="235830"/>
          </a:xfrm>
          <a:prstGeom prst="rect">
            <a:avLst/>
          </a:prstGeom>
        </p:spPr>
        <p:txBody>
          <a:bodyPr anchor="ctr" anchorCtr="0"/>
          <a:lstStyle>
            <a:lvl1pPr marL="0" indent="0" algn="ctr">
              <a:buNone/>
              <a:defRPr sz="2000" b="0">
                <a:solidFill>
                  <a:srgbClr val="00753C"/>
                </a:solidFill>
                <a:latin typeface="Calibri" panose="020F0502020204030204" pitchFamily="34" charset="0"/>
                <a:cs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8" name="Rectangle 7">
            <a:extLst>
              <a:ext uri="{FF2B5EF4-FFF2-40B4-BE49-F238E27FC236}">
                <a16:creationId xmlns:a16="http://schemas.microsoft.com/office/drawing/2014/main" id="{186CE257-3E28-1892-CFD5-4EE6ED03EB14}"/>
              </a:ext>
            </a:extLst>
          </p:cNvPr>
          <p:cNvSpPr/>
          <p:nvPr userDrawn="1"/>
        </p:nvSpPr>
        <p:spPr>
          <a:xfrm>
            <a:off x="597611" y="971567"/>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rgbClr val="92D050"/>
              </a:solidFill>
              <a:latin typeface="Calibri" panose="020F0502020204030204" pitchFamily="34" charset="0"/>
              <a:cs typeface="Calibri" panose="020F0502020204030204" pitchFamily="34" charset="0"/>
            </a:endParaRPr>
          </a:p>
        </p:txBody>
      </p:sp>
      <p:grpSp>
        <p:nvGrpSpPr>
          <p:cNvPr id="3" name="Groupe 2">
            <a:extLst>
              <a:ext uri="{FF2B5EF4-FFF2-40B4-BE49-F238E27FC236}">
                <a16:creationId xmlns:a16="http://schemas.microsoft.com/office/drawing/2014/main" id="{3950D4C7-E321-E70E-E5E9-20BB0AD71362}"/>
              </a:ext>
            </a:extLst>
          </p:cNvPr>
          <p:cNvGrpSpPr/>
          <p:nvPr userDrawn="1"/>
        </p:nvGrpSpPr>
        <p:grpSpPr>
          <a:xfrm>
            <a:off x="0" y="5118319"/>
            <a:ext cx="9144000" cy="45719"/>
            <a:chOff x="0" y="5118319"/>
            <a:chExt cx="9144000" cy="45719"/>
          </a:xfrm>
        </p:grpSpPr>
        <p:sp>
          <p:nvSpPr>
            <p:cNvPr id="9" name="Rectangle 8">
              <a:extLst>
                <a:ext uri="{FF2B5EF4-FFF2-40B4-BE49-F238E27FC236}">
                  <a16:creationId xmlns:a16="http://schemas.microsoft.com/office/drawing/2014/main" id="{E4C736CD-8273-7B4D-4222-2090C9C8EEE3}"/>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74B69550-78CA-E386-E4A8-C2DDB930A54B}"/>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3" name="Rectangle 12">
              <a:extLst>
                <a:ext uri="{FF2B5EF4-FFF2-40B4-BE49-F238E27FC236}">
                  <a16:creationId xmlns:a16="http://schemas.microsoft.com/office/drawing/2014/main" id="{CBD79AD2-CDA6-F773-2A90-848F552F79F3}"/>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FEFD6521-E8B1-307F-C3E4-8BFF8F7188D2}"/>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pic>
        <p:nvPicPr>
          <p:cNvPr id="4" name="Image 3">
            <a:extLst>
              <a:ext uri="{FF2B5EF4-FFF2-40B4-BE49-F238E27FC236}">
                <a16:creationId xmlns:a16="http://schemas.microsoft.com/office/drawing/2014/main" id="{5FF18B1C-6B49-B2F2-1991-869DE66369E8}"/>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Tree>
    <p:extLst>
      <p:ext uri="{BB962C8B-B14F-4D97-AF65-F5344CB8AC3E}">
        <p14:creationId xmlns:p14="http://schemas.microsoft.com/office/powerpoint/2010/main" val="33368320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re + 2 contenus">
    <p:spTree>
      <p:nvGrpSpPr>
        <p:cNvPr id="1" name=""/>
        <p:cNvGrpSpPr/>
        <p:nvPr/>
      </p:nvGrpSpPr>
      <p:grpSpPr>
        <a:xfrm>
          <a:off x="0" y="0"/>
          <a:ext cx="0" cy="0"/>
          <a:chOff x="0" y="0"/>
          <a:chExt cx="0" cy="0"/>
        </a:xfrm>
      </p:grpSpPr>
      <p:sp>
        <p:nvSpPr>
          <p:cNvPr id="10" name="Titre 1">
            <a:extLst>
              <a:ext uri="{FF2B5EF4-FFF2-40B4-BE49-F238E27FC236}">
                <a16:creationId xmlns:a16="http://schemas.microsoft.com/office/drawing/2014/main" id="{0AAB3764-C2A3-13A4-E105-9DCED8AF3E26}"/>
              </a:ext>
            </a:extLst>
          </p:cNvPr>
          <p:cNvSpPr>
            <a:spLocks noGrp="1"/>
          </p:cNvSpPr>
          <p:nvPr>
            <p:ph type="ctrTitle"/>
          </p:nvPr>
        </p:nvSpPr>
        <p:spPr>
          <a:xfrm>
            <a:off x="611164" y="190352"/>
            <a:ext cx="7908636" cy="483518"/>
          </a:xfrm>
          <a:prstGeom prst="rect">
            <a:avLst/>
          </a:prstGeom>
        </p:spPr>
        <p:txBody>
          <a:bodyPr/>
          <a:lstStyle>
            <a:lvl1pPr algn="ctr">
              <a:defRPr sz="2800" b="1" i="0">
                <a:solidFill>
                  <a:srgbClr val="00753C"/>
                </a:solidFill>
                <a:latin typeface="Calibri" panose="020F0502020204030204" pitchFamily="34" charset="0"/>
                <a:cs typeface="Calibri" panose="020F0502020204030204" pitchFamily="34" charset="0"/>
              </a:defRPr>
            </a:lvl1pPr>
          </a:lstStyle>
          <a:p>
            <a:r>
              <a:rPr lang="fr-FR"/>
              <a:t>Modifiez le style du titre</a:t>
            </a:r>
          </a:p>
        </p:txBody>
      </p:sp>
      <p:sp>
        <p:nvSpPr>
          <p:cNvPr id="2" name="Espace réservé du contenu 2">
            <a:extLst>
              <a:ext uri="{FF2B5EF4-FFF2-40B4-BE49-F238E27FC236}">
                <a16:creationId xmlns:a16="http://schemas.microsoft.com/office/drawing/2014/main" id="{1B5A9463-3C84-FB57-3320-40ED71A400BC}"/>
              </a:ext>
            </a:extLst>
          </p:cNvPr>
          <p:cNvSpPr>
            <a:spLocks noGrp="1"/>
          </p:cNvSpPr>
          <p:nvPr>
            <p:ph idx="1" hasCustomPrompt="1"/>
          </p:nvPr>
        </p:nvSpPr>
        <p:spPr>
          <a:xfrm>
            <a:off x="611164" y="1059582"/>
            <a:ext cx="3753258" cy="3579798"/>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3" name="Espace réservé du numéro de diapositive 5">
            <a:extLst>
              <a:ext uri="{FF2B5EF4-FFF2-40B4-BE49-F238E27FC236}">
                <a16:creationId xmlns:a16="http://schemas.microsoft.com/office/drawing/2014/main" id="{BA3196FA-B8CA-D957-1D99-AADFFD9539AC}"/>
              </a:ext>
            </a:extLst>
          </p:cNvPr>
          <p:cNvSpPr txBox="1">
            <a:spLocks/>
          </p:cNvSpPr>
          <p:nvPr userDrawn="1"/>
        </p:nvSpPr>
        <p:spPr>
          <a:xfrm>
            <a:off x="5790326" y="4768283"/>
            <a:ext cx="2742486" cy="305973"/>
          </a:xfrm>
          <a:prstGeom prst="rect">
            <a:avLst/>
          </a:prstGeom>
          <a:noFill/>
        </p:spPr>
        <p:txBody>
          <a:bodyPr vert="horz" lIns="91440" tIns="45720" rIns="0" bIns="45720" rtlCol="0" anchor="ctr"/>
          <a:lstStyle>
            <a:defPPr>
              <a:defRPr lang="en-US"/>
            </a:defPPr>
            <a:lvl1pPr algn="r">
              <a:defRPr sz="900">
                <a:latin typeface="HelveticaNeueLT Std Thin" panose="020B0403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FBB0225-08BD-4FBB-AD69-CF54823C118C}" type="slidenum">
              <a:rPr lang="fr-FR" sz="950" smtClean="0">
                <a:latin typeface="Calibri" panose="020F0502020204030204" pitchFamily="34" charset="0"/>
                <a:cs typeface="Calibri" panose="020F0502020204030204" pitchFamily="34" charset="0"/>
              </a:rPr>
              <a:pPr lvl="0"/>
              <a:t>‹N°›</a:t>
            </a:fld>
            <a:endParaRPr lang="fr-FR" sz="950">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CB9641A1-F74D-0582-83E0-3C4A46A5B85A}"/>
              </a:ext>
            </a:extLst>
          </p:cNvPr>
          <p:cNvSpPr/>
          <p:nvPr userDrawn="1"/>
        </p:nvSpPr>
        <p:spPr>
          <a:xfrm>
            <a:off x="611559" y="685046"/>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Calibri" panose="020F0502020204030204" pitchFamily="34" charset="0"/>
              <a:cs typeface="Calibri" panose="020F0502020204030204" pitchFamily="34" charset="0"/>
            </a:endParaRPr>
          </a:p>
        </p:txBody>
      </p:sp>
      <p:sp>
        <p:nvSpPr>
          <p:cNvPr id="12" name="Espace réservé du contenu 2">
            <a:extLst>
              <a:ext uri="{FF2B5EF4-FFF2-40B4-BE49-F238E27FC236}">
                <a16:creationId xmlns:a16="http://schemas.microsoft.com/office/drawing/2014/main" id="{892A27F4-9FC7-5C2F-D337-D1349C799B0E}"/>
              </a:ext>
            </a:extLst>
          </p:cNvPr>
          <p:cNvSpPr>
            <a:spLocks noGrp="1"/>
          </p:cNvSpPr>
          <p:nvPr>
            <p:ph idx="10" hasCustomPrompt="1"/>
          </p:nvPr>
        </p:nvSpPr>
        <p:spPr>
          <a:xfrm>
            <a:off x="4769096" y="1059582"/>
            <a:ext cx="3753258" cy="3579798"/>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grpSp>
        <p:nvGrpSpPr>
          <p:cNvPr id="5" name="Groupe 4">
            <a:extLst>
              <a:ext uri="{FF2B5EF4-FFF2-40B4-BE49-F238E27FC236}">
                <a16:creationId xmlns:a16="http://schemas.microsoft.com/office/drawing/2014/main" id="{AE5DE2F9-CF4A-2BB2-C83E-E3831D778058}"/>
              </a:ext>
            </a:extLst>
          </p:cNvPr>
          <p:cNvGrpSpPr/>
          <p:nvPr userDrawn="1"/>
        </p:nvGrpSpPr>
        <p:grpSpPr>
          <a:xfrm>
            <a:off x="0" y="5118319"/>
            <a:ext cx="9144000" cy="45719"/>
            <a:chOff x="0" y="5118319"/>
            <a:chExt cx="9144000" cy="45719"/>
          </a:xfrm>
        </p:grpSpPr>
        <p:sp>
          <p:nvSpPr>
            <p:cNvPr id="6" name="Rectangle 5">
              <a:extLst>
                <a:ext uri="{FF2B5EF4-FFF2-40B4-BE49-F238E27FC236}">
                  <a16:creationId xmlns:a16="http://schemas.microsoft.com/office/drawing/2014/main" id="{EC0DCFEB-9C55-BAF2-1FB1-0DA429CF159C}"/>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3917B7A9-BC35-141E-F7F3-311777FC80DC}"/>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3" name="Rectangle 12">
              <a:extLst>
                <a:ext uri="{FF2B5EF4-FFF2-40B4-BE49-F238E27FC236}">
                  <a16:creationId xmlns:a16="http://schemas.microsoft.com/office/drawing/2014/main" id="{3F3E4E1D-E7A0-9F0E-09FD-7CBBB5ECFC11}"/>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F8C19396-2AF4-AB33-3681-0AE1106544B8}"/>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pic>
        <p:nvPicPr>
          <p:cNvPr id="4" name="Image 3">
            <a:extLst>
              <a:ext uri="{FF2B5EF4-FFF2-40B4-BE49-F238E27FC236}">
                <a16:creationId xmlns:a16="http://schemas.microsoft.com/office/drawing/2014/main" id="{CCC66AED-C2DA-6A5C-D22F-085A50F49465}"/>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Tree>
    <p:extLst>
      <p:ext uri="{BB962C8B-B14F-4D97-AF65-F5344CB8AC3E}">
        <p14:creationId xmlns:p14="http://schemas.microsoft.com/office/powerpoint/2010/main" val="106355151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re + 1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5F08E60-ABAE-599F-2539-017C362CF0B5}"/>
              </a:ext>
            </a:extLst>
          </p:cNvPr>
          <p:cNvSpPr>
            <a:spLocks noGrp="1"/>
          </p:cNvSpPr>
          <p:nvPr>
            <p:ph type="ctrTitle"/>
          </p:nvPr>
        </p:nvSpPr>
        <p:spPr>
          <a:xfrm>
            <a:off x="611188" y="190352"/>
            <a:ext cx="7919191" cy="483518"/>
          </a:xfrm>
          <a:prstGeom prst="rect">
            <a:avLst/>
          </a:prstGeom>
        </p:spPr>
        <p:txBody>
          <a:bodyPr/>
          <a:lstStyle>
            <a:lvl1pPr algn="ctr">
              <a:defRPr sz="2800" b="1" i="0">
                <a:solidFill>
                  <a:srgbClr val="00753C"/>
                </a:solidFill>
                <a:latin typeface="Calibri" panose="020F0502020204030204" pitchFamily="34" charset="0"/>
                <a:cs typeface="Calibri" panose="020F0502020204030204" pitchFamily="34" charset="0"/>
              </a:defRPr>
            </a:lvl1pPr>
          </a:lstStyle>
          <a:p>
            <a:r>
              <a:rPr lang="fr-FR"/>
              <a:t>Modifiez le style du titre</a:t>
            </a:r>
          </a:p>
        </p:txBody>
      </p:sp>
      <p:sp>
        <p:nvSpPr>
          <p:cNvPr id="5" name="Espace réservé du numéro de diapositive 5">
            <a:extLst>
              <a:ext uri="{FF2B5EF4-FFF2-40B4-BE49-F238E27FC236}">
                <a16:creationId xmlns:a16="http://schemas.microsoft.com/office/drawing/2014/main" id="{7286D4A9-0941-EFFE-6FE5-D0927A6F298C}"/>
              </a:ext>
            </a:extLst>
          </p:cNvPr>
          <p:cNvSpPr txBox="1">
            <a:spLocks/>
          </p:cNvSpPr>
          <p:nvPr userDrawn="1"/>
        </p:nvSpPr>
        <p:spPr>
          <a:xfrm>
            <a:off x="5790326" y="4768283"/>
            <a:ext cx="2742486" cy="305973"/>
          </a:xfrm>
          <a:prstGeom prst="rect">
            <a:avLst/>
          </a:prstGeom>
          <a:noFill/>
        </p:spPr>
        <p:txBody>
          <a:bodyPr vert="horz" lIns="91440" tIns="45720" rIns="0" bIns="45720" rtlCol="0" anchor="ctr"/>
          <a:lstStyle>
            <a:defPPr>
              <a:defRPr lang="en-US"/>
            </a:defPPr>
            <a:lvl1pPr algn="r">
              <a:defRPr sz="900">
                <a:latin typeface="HelveticaNeueLT Std Thin" panose="020B0403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FBB0225-08BD-4FBB-AD69-CF54823C118C}" type="slidenum">
              <a:rPr lang="fr-FR" sz="950" smtClean="0">
                <a:latin typeface="Calibri" panose="020F0502020204030204" pitchFamily="34" charset="0"/>
                <a:cs typeface="Calibri" panose="020F0502020204030204" pitchFamily="34" charset="0"/>
              </a:rPr>
              <a:pPr lvl="0"/>
              <a:t>‹N°›</a:t>
            </a:fld>
            <a:endParaRPr lang="fr-FR" sz="950">
              <a:latin typeface="Calibri" panose="020F0502020204030204" pitchFamily="34" charset="0"/>
              <a:cs typeface="Calibri" panose="020F0502020204030204" pitchFamily="34" charset="0"/>
            </a:endParaRPr>
          </a:p>
        </p:txBody>
      </p:sp>
      <p:sp>
        <p:nvSpPr>
          <p:cNvPr id="6" name="Espace réservé du contenu 2">
            <a:extLst>
              <a:ext uri="{FF2B5EF4-FFF2-40B4-BE49-F238E27FC236}">
                <a16:creationId xmlns:a16="http://schemas.microsoft.com/office/drawing/2014/main" id="{5E3CAE8F-C185-D556-936C-0696E5E245A9}"/>
              </a:ext>
            </a:extLst>
          </p:cNvPr>
          <p:cNvSpPr>
            <a:spLocks noGrp="1"/>
          </p:cNvSpPr>
          <p:nvPr>
            <p:ph idx="1" hasCustomPrompt="1"/>
          </p:nvPr>
        </p:nvSpPr>
        <p:spPr>
          <a:xfrm>
            <a:off x="611559" y="1067063"/>
            <a:ext cx="7920881" cy="3579798"/>
          </a:xfrm>
          <a:prstGeom prst="rect">
            <a:avLst/>
          </a:prstGeom>
        </p:spPr>
        <p:txBody>
          <a:bodyPr lIns="0" tIns="0" rIns="0" bIns="0"/>
          <a:lstStyle>
            <a:lvl1pPr marL="0" indent="0">
              <a:buClr>
                <a:schemeClr val="accent3"/>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1" name="Rectangle 10">
            <a:extLst>
              <a:ext uri="{FF2B5EF4-FFF2-40B4-BE49-F238E27FC236}">
                <a16:creationId xmlns:a16="http://schemas.microsoft.com/office/drawing/2014/main" id="{1A28A6FD-83BF-9FB1-B8CE-D7C72EB393F9}"/>
              </a:ext>
            </a:extLst>
          </p:cNvPr>
          <p:cNvSpPr/>
          <p:nvPr userDrawn="1"/>
        </p:nvSpPr>
        <p:spPr>
          <a:xfrm>
            <a:off x="611559" y="685046"/>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Calibri" panose="020F0502020204030204" pitchFamily="34" charset="0"/>
              <a:cs typeface="Calibri" panose="020F0502020204030204" pitchFamily="34" charset="0"/>
            </a:endParaRPr>
          </a:p>
        </p:txBody>
      </p:sp>
      <p:grpSp>
        <p:nvGrpSpPr>
          <p:cNvPr id="9" name="Groupe 8">
            <a:extLst>
              <a:ext uri="{FF2B5EF4-FFF2-40B4-BE49-F238E27FC236}">
                <a16:creationId xmlns:a16="http://schemas.microsoft.com/office/drawing/2014/main" id="{3D765AA4-09D1-EBB0-5AEA-5AF939078587}"/>
              </a:ext>
            </a:extLst>
          </p:cNvPr>
          <p:cNvGrpSpPr/>
          <p:nvPr userDrawn="1"/>
        </p:nvGrpSpPr>
        <p:grpSpPr>
          <a:xfrm>
            <a:off x="0" y="5118319"/>
            <a:ext cx="9144000" cy="45719"/>
            <a:chOff x="0" y="5118319"/>
            <a:chExt cx="9144000" cy="45719"/>
          </a:xfrm>
        </p:grpSpPr>
        <p:sp>
          <p:nvSpPr>
            <p:cNvPr id="12" name="Rectangle 11">
              <a:extLst>
                <a:ext uri="{FF2B5EF4-FFF2-40B4-BE49-F238E27FC236}">
                  <a16:creationId xmlns:a16="http://schemas.microsoft.com/office/drawing/2014/main" id="{16C969C9-BABD-B875-028A-470040FA339F}"/>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3" name="Rectangle 12">
              <a:extLst>
                <a:ext uri="{FF2B5EF4-FFF2-40B4-BE49-F238E27FC236}">
                  <a16:creationId xmlns:a16="http://schemas.microsoft.com/office/drawing/2014/main" id="{9612D6E4-2522-8D23-7702-D0B1C894C314}"/>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CE3FF5DF-22D8-ED09-61DB-5107E93BD196}"/>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5" name="Rectangle 14">
              <a:extLst>
                <a:ext uri="{FF2B5EF4-FFF2-40B4-BE49-F238E27FC236}">
                  <a16:creationId xmlns:a16="http://schemas.microsoft.com/office/drawing/2014/main" id="{39FAEDB7-7004-5161-B31A-64F4908503BC}"/>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pic>
        <p:nvPicPr>
          <p:cNvPr id="3" name="Image 2">
            <a:extLst>
              <a:ext uri="{FF2B5EF4-FFF2-40B4-BE49-F238E27FC236}">
                <a16:creationId xmlns:a16="http://schemas.microsoft.com/office/drawing/2014/main" id="{A149A258-AB7A-140A-CC71-00B568B606DD}"/>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Tree>
    <p:extLst>
      <p:ext uri="{BB962C8B-B14F-4D97-AF65-F5344CB8AC3E}">
        <p14:creationId xmlns:p14="http://schemas.microsoft.com/office/powerpoint/2010/main" val="3780310559"/>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re + 2 sous titre + 2 contenus">
    <p:spTree>
      <p:nvGrpSpPr>
        <p:cNvPr id="1" name=""/>
        <p:cNvGrpSpPr/>
        <p:nvPr/>
      </p:nvGrpSpPr>
      <p:grpSpPr>
        <a:xfrm>
          <a:off x="0" y="0"/>
          <a:ext cx="0" cy="0"/>
          <a:chOff x="0" y="0"/>
          <a:chExt cx="0" cy="0"/>
        </a:xfrm>
      </p:grpSpPr>
      <p:sp>
        <p:nvSpPr>
          <p:cNvPr id="3" name="Espace réservé du texte 2"/>
          <p:cNvSpPr>
            <a:spLocks noGrp="1"/>
          </p:cNvSpPr>
          <p:nvPr>
            <p:ph type="body" idx="1" hasCustomPrompt="1"/>
          </p:nvPr>
        </p:nvSpPr>
        <p:spPr>
          <a:xfrm>
            <a:off x="611197" y="1060338"/>
            <a:ext cx="3754863" cy="624272"/>
          </a:xfrm>
          <a:prstGeom prst="rect">
            <a:avLst/>
          </a:prstGeom>
        </p:spPr>
        <p:txBody>
          <a:bodyPr lIns="0" tIns="0" rIns="0" bIns="46800" anchor="b"/>
          <a:lstStyle>
            <a:lvl1pPr marL="0" indent="0">
              <a:buNone/>
              <a:defRPr sz="2000" b="1">
                <a:solidFill>
                  <a:srgbClr val="92D050"/>
                </a:solidFill>
                <a:latin typeface="Calibri" panose="020F050202020403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5" name="Espace réservé du texte 4"/>
          <p:cNvSpPr>
            <a:spLocks noGrp="1"/>
          </p:cNvSpPr>
          <p:nvPr>
            <p:ph type="body" sz="quarter" idx="3" hasCustomPrompt="1"/>
          </p:nvPr>
        </p:nvSpPr>
        <p:spPr>
          <a:xfrm>
            <a:off x="4776457" y="1060338"/>
            <a:ext cx="3756338" cy="624272"/>
          </a:xfrm>
          <a:prstGeom prst="rect">
            <a:avLst/>
          </a:prstGeom>
        </p:spPr>
        <p:txBody>
          <a:bodyPr lIns="0" tIns="0" rIns="0" bIns="46800" anchor="b"/>
          <a:lstStyle>
            <a:lvl1pPr marL="0" indent="0">
              <a:buNone/>
              <a:defRPr sz="2000" b="1">
                <a:solidFill>
                  <a:srgbClr val="92D050"/>
                </a:solidFill>
                <a:latin typeface="Calibri" panose="020F050202020403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2" name="Titre 1">
            <a:extLst>
              <a:ext uri="{FF2B5EF4-FFF2-40B4-BE49-F238E27FC236}">
                <a16:creationId xmlns:a16="http://schemas.microsoft.com/office/drawing/2014/main" id="{F75CE7BF-6DC6-5A9C-7D10-45685D4CF6E1}"/>
              </a:ext>
            </a:extLst>
          </p:cNvPr>
          <p:cNvSpPr>
            <a:spLocks noGrp="1"/>
          </p:cNvSpPr>
          <p:nvPr>
            <p:ph type="ctrTitle"/>
          </p:nvPr>
        </p:nvSpPr>
        <p:spPr>
          <a:xfrm>
            <a:off x="611188" y="190352"/>
            <a:ext cx="7919191" cy="483518"/>
          </a:xfrm>
          <a:prstGeom prst="rect">
            <a:avLst/>
          </a:prstGeom>
        </p:spPr>
        <p:txBody>
          <a:bodyPr/>
          <a:lstStyle>
            <a:lvl1pPr algn="ctr">
              <a:defRPr sz="2800" b="1" i="0">
                <a:solidFill>
                  <a:srgbClr val="00753C"/>
                </a:solidFill>
                <a:latin typeface="Calibri" panose="020F0502020204030204" pitchFamily="34" charset="0"/>
                <a:cs typeface="Calibri" panose="020F0502020204030204" pitchFamily="34" charset="0"/>
              </a:defRPr>
            </a:lvl1pPr>
          </a:lstStyle>
          <a:p>
            <a:r>
              <a:rPr lang="fr-FR"/>
              <a:t>Modifiez le style du titre</a:t>
            </a:r>
          </a:p>
        </p:txBody>
      </p:sp>
      <p:sp>
        <p:nvSpPr>
          <p:cNvPr id="7" name="Espace réservé du contenu 2">
            <a:extLst>
              <a:ext uri="{FF2B5EF4-FFF2-40B4-BE49-F238E27FC236}">
                <a16:creationId xmlns:a16="http://schemas.microsoft.com/office/drawing/2014/main" id="{FBB894DA-E4DB-A726-BBE0-6BF6F070723F}"/>
              </a:ext>
            </a:extLst>
          </p:cNvPr>
          <p:cNvSpPr>
            <a:spLocks noGrp="1"/>
          </p:cNvSpPr>
          <p:nvPr>
            <p:ph idx="14" hasCustomPrompt="1"/>
          </p:nvPr>
        </p:nvSpPr>
        <p:spPr>
          <a:xfrm>
            <a:off x="611188" y="1779662"/>
            <a:ext cx="3753234" cy="2873925"/>
          </a:xfrm>
          <a:prstGeom prst="rect">
            <a:avLst/>
          </a:prstGeom>
        </p:spPr>
        <p:txBody>
          <a:bodyPr lIns="0" tIns="0" rIns="0" bIns="4680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numéro de diapositive 5">
            <a:extLst>
              <a:ext uri="{FF2B5EF4-FFF2-40B4-BE49-F238E27FC236}">
                <a16:creationId xmlns:a16="http://schemas.microsoft.com/office/drawing/2014/main" id="{A65AB2B7-0D89-4CB9-E7FC-95336F2FA675}"/>
              </a:ext>
            </a:extLst>
          </p:cNvPr>
          <p:cNvSpPr txBox="1">
            <a:spLocks/>
          </p:cNvSpPr>
          <p:nvPr userDrawn="1"/>
        </p:nvSpPr>
        <p:spPr>
          <a:xfrm>
            <a:off x="5790326" y="4768283"/>
            <a:ext cx="2742486" cy="305973"/>
          </a:xfrm>
          <a:prstGeom prst="rect">
            <a:avLst/>
          </a:prstGeom>
          <a:noFill/>
        </p:spPr>
        <p:txBody>
          <a:bodyPr vert="horz" lIns="91440" tIns="45720" rIns="0" bIns="45720" rtlCol="0" anchor="ctr"/>
          <a:lstStyle>
            <a:defPPr>
              <a:defRPr lang="en-US"/>
            </a:defPPr>
            <a:lvl1pPr algn="r">
              <a:defRPr sz="900">
                <a:latin typeface="HelveticaNeueLT Std Thin" panose="020B0403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FBB0225-08BD-4FBB-AD69-CF54823C118C}" type="slidenum">
              <a:rPr lang="fr-FR" sz="950" smtClean="0">
                <a:latin typeface="Calibri" panose="020F0502020204030204" pitchFamily="34" charset="0"/>
                <a:cs typeface="Calibri" panose="020F0502020204030204" pitchFamily="34" charset="0"/>
              </a:rPr>
              <a:pPr lvl="0"/>
              <a:t>‹N°›</a:t>
            </a:fld>
            <a:endParaRPr lang="fr-FR" sz="950">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B87D7ACB-B851-4704-81D3-7A7EBAF58633}"/>
              </a:ext>
            </a:extLst>
          </p:cNvPr>
          <p:cNvSpPr/>
          <p:nvPr userDrawn="1"/>
        </p:nvSpPr>
        <p:spPr>
          <a:xfrm>
            <a:off x="611559" y="685046"/>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Calibri" panose="020F0502020204030204" pitchFamily="34" charset="0"/>
              <a:cs typeface="Calibri" panose="020F0502020204030204" pitchFamily="34" charset="0"/>
            </a:endParaRPr>
          </a:p>
        </p:txBody>
      </p:sp>
      <p:sp>
        <p:nvSpPr>
          <p:cNvPr id="16" name="Espace réservé du contenu 2">
            <a:extLst>
              <a:ext uri="{FF2B5EF4-FFF2-40B4-BE49-F238E27FC236}">
                <a16:creationId xmlns:a16="http://schemas.microsoft.com/office/drawing/2014/main" id="{681A30AE-05B0-A16B-8C81-DF6BADE18069}"/>
              </a:ext>
            </a:extLst>
          </p:cNvPr>
          <p:cNvSpPr>
            <a:spLocks noGrp="1"/>
          </p:cNvSpPr>
          <p:nvPr>
            <p:ph idx="15" hasCustomPrompt="1"/>
          </p:nvPr>
        </p:nvSpPr>
        <p:spPr>
          <a:xfrm>
            <a:off x="4774871" y="1779662"/>
            <a:ext cx="3753234" cy="2873925"/>
          </a:xfrm>
          <a:prstGeom prst="rect">
            <a:avLst/>
          </a:prstGeom>
        </p:spPr>
        <p:txBody>
          <a:bodyPr lIns="0" tIns="0" rIns="0" bIns="4680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grpSp>
        <p:nvGrpSpPr>
          <p:cNvPr id="8" name="Groupe 7">
            <a:extLst>
              <a:ext uri="{FF2B5EF4-FFF2-40B4-BE49-F238E27FC236}">
                <a16:creationId xmlns:a16="http://schemas.microsoft.com/office/drawing/2014/main" id="{C1B81749-69C7-F797-CC36-5D36DB408F25}"/>
              </a:ext>
            </a:extLst>
          </p:cNvPr>
          <p:cNvGrpSpPr/>
          <p:nvPr userDrawn="1"/>
        </p:nvGrpSpPr>
        <p:grpSpPr>
          <a:xfrm>
            <a:off x="0" y="5118319"/>
            <a:ext cx="9144000" cy="45719"/>
            <a:chOff x="0" y="5118319"/>
            <a:chExt cx="9144000" cy="45719"/>
          </a:xfrm>
        </p:grpSpPr>
        <p:sp>
          <p:nvSpPr>
            <p:cNvPr id="13" name="Rectangle 12">
              <a:extLst>
                <a:ext uri="{FF2B5EF4-FFF2-40B4-BE49-F238E27FC236}">
                  <a16:creationId xmlns:a16="http://schemas.microsoft.com/office/drawing/2014/main" id="{055D5B7A-7B37-3DFE-FCFF-D64DF95AFE3A}"/>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5" name="Rectangle 14">
              <a:extLst>
                <a:ext uri="{FF2B5EF4-FFF2-40B4-BE49-F238E27FC236}">
                  <a16:creationId xmlns:a16="http://schemas.microsoft.com/office/drawing/2014/main" id="{AB53C13C-2310-58AF-1009-AE63148CF4E2}"/>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7A71D6E9-5741-DE19-83B6-466E043E3DEE}"/>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8" name="Rectangle 17">
              <a:extLst>
                <a:ext uri="{FF2B5EF4-FFF2-40B4-BE49-F238E27FC236}">
                  <a16:creationId xmlns:a16="http://schemas.microsoft.com/office/drawing/2014/main" id="{E31C239F-5459-066C-FF78-F011DC0ACC62}"/>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pic>
        <p:nvPicPr>
          <p:cNvPr id="4" name="Image 3">
            <a:extLst>
              <a:ext uri="{FF2B5EF4-FFF2-40B4-BE49-F238E27FC236}">
                <a16:creationId xmlns:a16="http://schemas.microsoft.com/office/drawing/2014/main" id="{7ED8B6B4-FEA9-A9DF-2D3F-08DEEC30DF48}"/>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Tree>
    <p:extLst>
      <p:ext uri="{BB962C8B-B14F-4D97-AF65-F5344CB8AC3E}">
        <p14:creationId xmlns:p14="http://schemas.microsoft.com/office/powerpoint/2010/main" val="13425291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re + 4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5F08E60-ABAE-599F-2539-017C362CF0B5}"/>
              </a:ext>
            </a:extLst>
          </p:cNvPr>
          <p:cNvSpPr>
            <a:spLocks noGrp="1"/>
          </p:cNvSpPr>
          <p:nvPr>
            <p:ph type="ctrTitle"/>
          </p:nvPr>
        </p:nvSpPr>
        <p:spPr>
          <a:xfrm>
            <a:off x="611189" y="190352"/>
            <a:ext cx="7919562" cy="483518"/>
          </a:xfrm>
          <a:prstGeom prst="rect">
            <a:avLst/>
          </a:prstGeom>
        </p:spPr>
        <p:txBody>
          <a:bodyPr/>
          <a:lstStyle>
            <a:lvl1pPr algn="ctr">
              <a:defRPr sz="2800" b="1" i="0">
                <a:solidFill>
                  <a:srgbClr val="00753C"/>
                </a:solidFill>
                <a:latin typeface="Calibri" panose="020F0502020204030204" pitchFamily="34" charset="0"/>
                <a:cs typeface="Calibri" panose="020F0502020204030204" pitchFamily="34" charset="0"/>
              </a:defRPr>
            </a:lvl1pPr>
          </a:lstStyle>
          <a:p>
            <a:r>
              <a:rPr lang="fr-FR"/>
              <a:t>Modifiez le style du titre</a:t>
            </a:r>
          </a:p>
        </p:txBody>
      </p:sp>
      <p:sp>
        <p:nvSpPr>
          <p:cNvPr id="4" name="Espace réservé du contenu 2">
            <a:extLst>
              <a:ext uri="{FF2B5EF4-FFF2-40B4-BE49-F238E27FC236}">
                <a16:creationId xmlns:a16="http://schemas.microsoft.com/office/drawing/2014/main" id="{FA7ABA45-13EE-D8CD-6BE4-4B2680AEC865}"/>
              </a:ext>
            </a:extLst>
          </p:cNvPr>
          <p:cNvSpPr>
            <a:spLocks noGrp="1"/>
          </p:cNvSpPr>
          <p:nvPr>
            <p:ph idx="1" hasCustomPrompt="1"/>
          </p:nvPr>
        </p:nvSpPr>
        <p:spPr>
          <a:xfrm>
            <a:off x="611187" y="1072486"/>
            <a:ext cx="7919562" cy="149926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3" name="Espace réservé du contenu 2">
            <a:extLst>
              <a:ext uri="{FF2B5EF4-FFF2-40B4-BE49-F238E27FC236}">
                <a16:creationId xmlns:a16="http://schemas.microsoft.com/office/drawing/2014/main" id="{35176E3E-AEC7-921F-24F4-1891277A1D81}"/>
              </a:ext>
            </a:extLst>
          </p:cNvPr>
          <p:cNvSpPr>
            <a:spLocks noGrp="1"/>
          </p:cNvSpPr>
          <p:nvPr>
            <p:ph idx="10" hasCustomPrompt="1"/>
          </p:nvPr>
        </p:nvSpPr>
        <p:spPr>
          <a:xfrm>
            <a:off x="611561" y="2715766"/>
            <a:ext cx="2520280" cy="1923613"/>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numéro de diapositive 5">
            <a:extLst>
              <a:ext uri="{FF2B5EF4-FFF2-40B4-BE49-F238E27FC236}">
                <a16:creationId xmlns:a16="http://schemas.microsoft.com/office/drawing/2014/main" id="{7A71E338-2419-A52E-D28F-994EAC0D8C51}"/>
              </a:ext>
            </a:extLst>
          </p:cNvPr>
          <p:cNvSpPr txBox="1">
            <a:spLocks/>
          </p:cNvSpPr>
          <p:nvPr userDrawn="1"/>
        </p:nvSpPr>
        <p:spPr>
          <a:xfrm>
            <a:off x="5790326" y="4768283"/>
            <a:ext cx="2742486" cy="305973"/>
          </a:xfrm>
          <a:prstGeom prst="rect">
            <a:avLst/>
          </a:prstGeom>
          <a:noFill/>
        </p:spPr>
        <p:txBody>
          <a:bodyPr vert="horz" lIns="91440" tIns="45720" rIns="0" bIns="45720" rtlCol="0" anchor="ctr"/>
          <a:lstStyle>
            <a:defPPr>
              <a:defRPr lang="en-US"/>
            </a:defPPr>
            <a:lvl1pPr algn="r">
              <a:defRPr sz="900">
                <a:latin typeface="HelveticaNeueLT Std Thin" panose="020B0403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FBB0225-08BD-4FBB-AD69-CF54823C118C}" type="slidenum">
              <a:rPr lang="fr-FR" sz="950" smtClean="0">
                <a:latin typeface="Calibri" panose="020F0502020204030204" pitchFamily="34" charset="0"/>
                <a:cs typeface="Calibri" panose="020F0502020204030204" pitchFamily="34" charset="0"/>
              </a:rPr>
              <a:pPr lvl="0"/>
              <a:t>‹N°›</a:t>
            </a:fld>
            <a:endParaRPr lang="fr-FR" sz="950">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E12E487E-CFC4-B029-F8AD-B993162C7D0A}"/>
              </a:ext>
            </a:extLst>
          </p:cNvPr>
          <p:cNvSpPr/>
          <p:nvPr userDrawn="1"/>
        </p:nvSpPr>
        <p:spPr>
          <a:xfrm>
            <a:off x="611559" y="685046"/>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Calibri" panose="020F0502020204030204" pitchFamily="34" charset="0"/>
              <a:cs typeface="Calibri" panose="020F0502020204030204" pitchFamily="34" charset="0"/>
            </a:endParaRPr>
          </a:p>
        </p:txBody>
      </p:sp>
      <p:sp>
        <p:nvSpPr>
          <p:cNvPr id="13" name="Espace réservé du contenu 2">
            <a:extLst>
              <a:ext uri="{FF2B5EF4-FFF2-40B4-BE49-F238E27FC236}">
                <a16:creationId xmlns:a16="http://schemas.microsoft.com/office/drawing/2014/main" id="{521794F0-700B-3143-35C2-A596CDE06AAF}"/>
              </a:ext>
            </a:extLst>
          </p:cNvPr>
          <p:cNvSpPr>
            <a:spLocks noGrp="1"/>
          </p:cNvSpPr>
          <p:nvPr>
            <p:ph idx="11" hasCustomPrompt="1"/>
          </p:nvPr>
        </p:nvSpPr>
        <p:spPr>
          <a:xfrm>
            <a:off x="6014290" y="2715766"/>
            <a:ext cx="2520280" cy="1923613"/>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4" name="Espace réservé du contenu 2">
            <a:extLst>
              <a:ext uri="{FF2B5EF4-FFF2-40B4-BE49-F238E27FC236}">
                <a16:creationId xmlns:a16="http://schemas.microsoft.com/office/drawing/2014/main" id="{6254B751-19AF-7B5F-5A05-0C6F18907370}"/>
              </a:ext>
            </a:extLst>
          </p:cNvPr>
          <p:cNvSpPr>
            <a:spLocks noGrp="1"/>
          </p:cNvSpPr>
          <p:nvPr>
            <p:ph idx="12" hasCustomPrompt="1"/>
          </p:nvPr>
        </p:nvSpPr>
        <p:spPr>
          <a:xfrm>
            <a:off x="3317803" y="2715766"/>
            <a:ext cx="2520280" cy="1923613"/>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grpSp>
        <p:nvGrpSpPr>
          <p:cNvPr id="9" name="Groupe 8">
            <a:extLst>
              <a:ext uri="{FF2B5EF4-FFF2-40B4-BE49-F238E27FC236}">
                <a16:creationId xmlns:a16="http://schemas.microsoft.com/office/drawing/2014/main" id="{3C05F5D3-8495-D1D9-5F14-B39A695E9DA6}"/>
              </a:ext>
            </a:extLst>
          </p:cNvPr>
          <p:cNvGrpSpPr/>
          <p:nvPr userDrawn="1"/>
        </p:nvGrpSpPr>
        <p:grpSpPr>
          <a:xfrm>
            <a:off x="0" y="5118319"/>
            <a:ext cx="9144000" cy="45719"/>
            <a:chOff x="0" y="5118319"/>
            <a:chExt cx="9144000" cy="45719"/>
          </a:xfrm>
        </p:grpSpPr>
        <p:sp>
          <p:nvSpPr>
            <p:cNvPr id="12" name="Rectangle 11">
              <a:extLst>
                <a:ext uri="{FF2B5EF4-FFF2-40B4-BE49-F238E27FC236}">
                  <a16:creationId xmlns:a16="http://schemas.microsoft.com/office/drawing/2014/main" id="{E85FE6D8-9E2C-7D87-3A75-A19DA9BF1FC6}"/>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2982429D-D50B-DB82-11A4-3C228AEDC84F}"/>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ABE94697-88D9-2ED6-0D96-8B79924E6A02}"/>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8" name="Rectangle 17">
              <a:extLst>
                <a:ext uri="{FF2B5EF4-FFF2-40B4-BE49-F238E27FC236}">
                  <a16:creationId xmlns:a16="http://schemas.microsoft.com/office/drawing/2014/main" id="{4DAB820B-63E2-12F9-DC35-E5767EEBF314}"/>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pic>
        <p:nvPicPr>
          <p:cNvPr id="5" name="Image 4">
            <a:extLst>
              <a:ext uri="{FF2B5EF4-FFF2-40B4-BE49-F238E27FC236}">
                <a16:creationId xmlns:a16="http://schemas.microsoft.com/office/drawing/2014/main" id="{FFD7693F-7F81-7A36-FCCB-D79A9FBCD48E}"/>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Tree>
    <p:extLst>
      <p:ext uri="{BB962C8B-B14F-4D97-AF65-F5344CB8AC3E}">
        <p14:creationId xmlns:p14="http://schemas.microsoft.com/office/powerpoint/2010/main" val="194478516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re + image">
    <p:spTree>
      <p:nvGrpSpPr>
        <p:cNvPr id="1" name=""/>
        <p:cNvGrpSpPr/>
        <p:nvPr/>
      </p:nvGrpSpPr>
      <p:grpSpPr>
        <a:xfrm>
          <a:off x="0" y="0"/>
          <a:ext cx="0" cy="0"/>
          <a:chOff x="0" y="0"/>
          <a:chExt cx="0" cy="0"/>
        </a:xfrm>
      </p:grpSpPr>
      <p:sp>
        <p:nvSpPr>
          <p:cNvPr id="11" name="Espace réservé pour une image  2">
            <a:extLst>
              <a:ext uri="{FF2B5EF4-FFF2-40B4-BE49-F238E27FC236}">
                <a16:creationId xmlns:a16="http://schemas.microsoft.com/office/drawing/2014/main" id="{7EEC8831-4A54-49B9-B9DE-C2827D0C0ED7}"/>
              </a:ext>
            </a:extLst>
          </p:cNvPr>
          <p:cNvSpPr>
            <a:spLocks noGrp="1"/>
          </p:cNvSpPr>
          <p:nvPr>
            <p:ph type="pic" idx="1"/>
          </p:nvPr>
        </p:nvSpPr>
        <p:spPr>
          <a:xfrm>
            <a:off x="593387" y="1068144"/>
            <a:ext cx="7936992" cy="3567570"/>
          </a:xfrm>
          <a:prstGeom prst="rect">
            <a:avLst/>
          </a:prstGeom>
        </p:spPr>
        <p:txBody>
          <a:bodyPr/>
          <a:lstStyle>
            <a:lvl1pPr marL="0" indent="0">
              <a:buNone/>
              <a:defRPr sz="3200">
                <a:solidFill>
                  <a:srgbClr val="414140"/>
                </a:solidFill>
                <a:latin typeface="Calibri" panose="020F0502020204030204" pitchFamily="34" charset="0"/>
                <a:cs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2" name="Titre 1">
            <a:extLst>
              <a:ext uri="{FF2B5EF4-FFF2-40B4-BE49-F238E27FC236}">
                <a16:creationId xmlns:a16="http://schemas.microsoft.com/office/drawing/2014/main" id="{2782892F-4DF4-E15E-7A1B-FC0A95AF2144}"/>
              </a:ext>
            </a:extLst>
          </p:cNvPr>
          <p:cNvSpPr>
            <a:spLocks noGrp="1"/>
          </p:cNvSpPr>
          <p:nvPr>
            <p:ph type="ctrTitle"/>
          </p:nvPr>
        </p:nvSpPr>
        <p:spPr>
          <a:xfrm>
            <a:off x="593386" y="190352"/>
            <a:ext cx="7962035" cy="483518"/>
          </a:xfrm>
          <a:prstGeom prst="rect">
            <a:avLst/>
          </a:prstGeom>
        </p:spPr>
        <p:txBody>
          <a:bodyPr/>
          <a:lstStyle>
            <a:lvl1pPr algn="ctr">
              <a:defRPr sz="2800" b="1" i="0">
                <a:solidFill>
                  <a:srgbClr val="00753C"/>
                </a:solidFill>
                <a:latin typeface="Calibri" panose="020F0502020204030204" pitchFamily="34" charset="0"/>
                <a:cs typeface="Calibri" panose="020F0502020204030204" pitchFamily="34" charset="0"/>
              </a:defRPr>
            </a:lvl1pPr>
          </a:lstStyle>
          <a:p>
            <a:r>
              <a:rPr lang="fr-FR"/>
              <a:t>Modifiez le style du titre</a:t>
            </a:r>
          </a:p>
        </p:txBody>
      </p:sp>
      <p:sp>
        <p:nvSpPr>
          <p:cNvPr id="5" name="Espace réservé du numéro de diapositive 5">
            <a:extLst>
              <a:ext uri="{FF2B5EF4-FFF2-40B4-BE49-F238E27FC236}">
                <a16:creationId xmlns:a16="http://schemas.microsoft.com/office/drawing/2014/main" id="{2FB919E9-F437-F88F-2C88-47C3CE6196EC}"/>
              </a:ext>
            </a:extLst>
          </p:cNvPr>
          <p:cNvSpPr txBox="1">
            <a:spLocks/>
          </p:cNvSpPr>
          <p:nvPr userDrawn="1"/>
        </p:nvSpPr>
        <p:spPr>
          <a:xfrm>
            <a:off x="5790326" y="4768283"/>
            <a:ext cx="2742486" cy="305973"/>
          </a:xfrm>
          <a:prstGeom prst="rect">
            <a:avLst/>
          </a:prstGeom>
          <a:noFill/>
        </p:spPr>
        <p:txBody>
          <a:bodyPr vert="horz" lIns="91440" tIns="45720" rIns="0" bIns="45720" rtlCol="0" anchor="ctr"/>
          <a:lstStyle>
            <a:defPPr>
              <a:defRPr lang="en-US"/>
            </a:defPPr>
            <a:lvl1pPr algn="r">
              <a:defRPr sz="900">
                <a:latin typeface="HelveticaNeueLT Std Thin" panose="020B0403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FBB0225-08BD-4FBB-AD69-CF54823C118C}" type="slidenum">
              <a:rPr lang="fr-FR" sz="950" smtClean="0">
                <a:latin typeface="Calibri" panose="020F0502020204030204" pitchFamily="34" charset="0"/>
                <a:cs typeface="Calibri" panose="020F0502020204030204" pitchFamily="34" charset="0"/>
              </a:rPr>
              <a:pPr lvl="0"/>
              <a:t>‹N°›</a:t>
            </a:fld>
            <a:endParaRPr lang="fr-FR" sz="950">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CA61C140-062C-C387-2A31-692F7A2ADDE2}"/>
              </a:ext>
            </a:extLst>
          </p:cNvPr>
          <p:cNvSpPr/>
          <p:nvPr userDrawn="1"/>
        </p:nvSpPr>
        <p:spPr>
          <a:xfrm>
            <a:off x="611559" y="685046"/>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Calibri" panose="020F0502020204030204" pitchFamily="34" charset="0"/>
              <a:cs typeface="Calibri" panose="020F0502020204030204" pitchFamily="34" charset="0"/>
            </a:endParaRPr>
          </a:p>
        </p:txBody>
      </p:sp>
      <p:grpSp>
        <p:nvGrpSpPr>
          <p:cNvPr id="9" name="Groupe 8">
            <a:extLst>
              <a:ext uri="{FF2B5EF4-FFF2-40B4-BE49-F238E27FC236}">
                <a16:creationId xmlns:a16="http://schemas.microsoft.com/office/drawing/2014/main" id="{0F945874-1ED6-AF5F-CE45-7922CA2F42FD}"/>
              </a:ext>
            </a:extLst>
          </p:cNvPr>
          <p:cNvGrpSpPr/>
          <p:nvPr userDrawn="1"/>
        </p:nvGrpSpPr>
        <p:grpSpPr>
          <a:xfrm>
            <a:off x="0" y="5118319"/>
            <a:ext cx="9144000" cy="45719"/>
            <a:chOff x="0" y="5118319"/>
            <a:chExt cx="9144000" cy="45719"/>
          </a:xfrm>
        </p:grpSpPr>
        <p:sp>
          <p:nvSpPr>
            <p:cNvPr id="12" name="Rectangle 11">
              <a:extLst>
                <a:ext uri="{FF2B5EF4-FFF2-40B4-BE49-F238E27FC236}">
                  <a16:creationId xmlns:a16="http://schemas.microsoft.com/office/drawing/2014/main" id="{6EB1E6F9-D215-2D62-2330-497293CDCD4F}"/>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3" name="Rectangle 12">
              <a:extLst>
                <a:ext uri="{FF2B5EF4-FFF2-40B4-BE49-F238E27FC236}">
                  <a16:creationId xmlns:a16="http://schemas.microsoft.com/office/drawing/2014/main" id="{50DF2A06-4D14-33FD-E630-84909D6C9982}"/>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05826D06-D1D8-3624-13F5-67F09AB5CF53}"/>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5" name="Rectangle 14">
              <a:extLst>
                <a:ext uri="{FF2B5EF4-FFF2-40B4-BE49-F238E27FC236}">
                  <a16:creationId xmlns:a16="http://schemas.microsoft.com/office/drawing/2014/main" id="{19E7165C-94A8-FBF5-E048-BF410BB071CC}"/>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pic>
        <p:nvPicPr>
          <p:cNvPr id="3" name="Image 2">
            <a:extLst>
              <a:ext uri="{FF2B5EF4-FFF2-40B4-BE49-F238E27FC236}">
                <a16:creationId xmlns:a16="http://schemas.microsoft.com/office/drawing/2014/main" id="{AF74A700-47CC-2BB2-B0B8-C2F8BB6A68DC}"/>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Tree>
    <p:extLst>
      <p:ext uri="{BB962C8B-B14F-4D97-AF65-F5344CB8AC3E}">
        <p14:creationId xmlns:p14="http://schemas.microsoft.com/office/powerpoint/2010/main" val="248335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sentation 2">
    <p:bg>
      <p:bgPr>
        <a:solidFill>
          <a:srgbClr val="00753C"/>
        </a:solidFill>
        <a:effectLst/>
      </p:bgPr>
    </p:bg>
    <p:spTree>
      <p:nvGrpSpPr>
        <p:cNvPr id="1" name=""/>
        <p:cNvGrpSpPr/>
        <p:nvPr/>
      </p:nvGrpSpPr>
      <p:grpSpPr>
        <a:xfrm>
          <a:off x="0" y="0"/>
          <a:ext cx="0" cy="0"/>
          <a:chOff x="0" y="0"/>
          <a:chExt cx="0" cy="0"/>
        </a:xfrm>
      </p:grpSpPr>
      <p:sp>
        <p:nvSpPr>
          <p:cNvPr id="18" name="Espace réservé du texte 9">
            <a:extLst>
              <a:ext uri="{FF2B5EF4-FFF2-40B4-BE49-F238E27FC236}">
                <a16:creationId xmlns:a16="http://schemas.microsoft.com/office/drawing/2014/main" id="{04E8B8DB-EC57-FD05-6647-6658E583F43A}"/>
              </a:ext>
            </a:extLst>
          </p:cNvPr>
          <p:cNvSpPr>
            <a:spLocks noGrp="1"/>
          </p:cNvSpPr>
          <p:nvPr>
            <p:ph type="body" sz="quarter" idx="13" hasCustomPrompt="1"/>
          </p:nvPr>
        </p:nvSpPr>
        <p:spPr>
          <a:xfrm>
            <a:off x="4478101" y="4443958"/>
            <a:ext cx="4292072" cy="332256"/>
          </a:xfrm>
          <a:prstGeom prst="rect">
            <a:avLst/>
          </a:prstGeom>
        </p:spPr>
        <p:txBody>
          <a:bodyPr anchor="ctr"/>
          <a:lstStyle>
            <a:lvl1pPr marL="0" indent="0" algn="l">
              <a:buNone/>
              <a:defRPr sz="1000">
                <a:solidFill>
                  <a:srgbClr val="92D050"/>
                </a:solidFill>
                <a:latin typeface="Calibri" panose="020F0502020204030204" pitchFamily="34" charset="0"/>
                <a:cs typeface="Calibri" panose="020F0502020204030204" pitchFamily="34" charset="0"/>
              </a:defRPr>
            </a:lvl1pPr>
          </a:lstStyle>
          <a:p>
            <a:pPr lvl="0"/>
            <a:r>
              <a:rPr lang="fr-FR"/>
              <a:t>9 février 2024</a:t>
            </a:r>
          </a:p>
        </p:txBody>
      </p:sp>
      <p:sp>
        <p:nvSpPr>
          <p:cNvPr id="20" name="Rectangle 10">
            <a:extLst>
              <a:ext uri="{FF2B5EF4-FFF2-40B4-BE49-F238E27FC236}">
                <a16:creationId xmlns:a16="http://schemas.microsoft.com/office/drawing/2014/main" id="{2E46FC73-9311-20C6-E40C-2CDC69FFD276}"/>
              </a:ext>
            </a:extLst>
          </p:cNvPr>
          <p:cNvSpPr/>
          <p:nvPr userDrawn="1"/>
        </p:nvSpPr>
        <p:spPr>
          <a:xfrm>
            <a:off x="-8104" y="0"/>
            <a:ext cx="4292072"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2" name="Titre 1">
            <a:extLst>
              <a:ext uri="{FF2B5EF4-FFF2-40B4-BE49-F238E27FC236}">
                <a16:creationId xmlns:a16="http://schemas.microsoft.com/office/drawing/2014/main" id="{BA9B58E6-5D93-AAF3-0B09-109D37FAEAB2}"/>
              </a:ext>
            </a:extLst>
          </p:cNvPr>
          <p:cNvSpPr>
            <a:spLocks noGrp="1"/>
          </p:cNvSpPr>
          <p:nvPr>
            <p:ph type="ctrTitle"/>
          </p:nvPr>
        </p:nvSpPr>
        <p:spPr>
          <a:xfrm>
            <a:off x="4478101" y="886628"/>
            <a:ext cx="4292072" cy="1865104"/>
          </a:xfrm>
          <a:prstGeom prst="rect">
            <a:avLst/>
          </a:prstGeom>
        </p:spPr>
        <p:txBody>
          <a:bodyPr anchor="b"/>
          <a:lstStyle>
            <a:lvl1pPr algn="l">
              <a:lnSpc>
                <a:spcPct val="85000"/>
              </a:lnSpc>
              <a:defRPr sz="33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
        <p:nvSpPr>
          <p:cNvPr id="25" name="Sous-titre 2">
            <a:extLst>
              <a:ext uri="{FF2B5EF4-FFF2-40B4-BE49-F238E27FC236}">
                <a16:creationId xmlns:a16="http://schemas.microsoft.com/office/drawing/2014/main" id="{A93864F4-D2EF-A3B9-F991-FDC02F2C4F89}"/>
              </a:ext>
            </a:extLst>
          </p:cNvPr>
          <p:cNvSpPr>
            <a:spLocks noGrp="1"/>
          </p:cNvSpPr>
          <p:nvPr>
            <p:ph type="subTitle" idx="14"/>
          </p:nvPr>
        </p:nvSpPr>
        <p:spPr>
          <a:xfrm>
            <a:off x="4478102" y="2787774"/>
            <a:ext cx="4292072" cy="864096"/>
          </a:xfrm>
          <a:prstGeom prst="rect">
            <a:avLst/>
          </a:prstGeom>
        </p:spPr>
        <p:txBody>
          <a:bodyPr/>
          <a:lstStyle>
            <a:lvl1pPr marL="0" indent="0" algn="l">
              <a:lnSpc>
                <a:spcPts val="1800"/>
              </a:lnSpc>
              <a:buNone/>
              <a:defRPr sz="2000" b="0">
                <a:solidFill>
                  <a:srgbClr val="FFFFFF"/>
                </a:solidFill>
                <a:latin typeface="Calibri" panose="020F0502020204030204" pitchFamily="34" charset="0"/>
                <a:cs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7" name="Espace réservé du texte 5" descr="Département">
            <a:extLst>
              <a:ext uri="{FF2B5EF4-FFF2-40B4-BE49-F238E27FC236}">
                <a16:creationId xmlns:a16="http://schemas.microsoft.com/office/drawing/2014/main" id="{A3F60ABB-03D4-A764-DA59-AB1BADE329D7}"/>
              </a:ext>
            </a:extLst>
          </p:cNvPr>
          <p:cNvSpPr>
            <a:spLocks noGrp="1"/>
          </p:cNvSpPr>
          <p:nvPr>
            <p:ph type="body" sz="quarter" idx="16"/>
          </p:nvPr>
        </p:nvSpPr>
        <p:spPr>
          <a:xfrm>
            <a:off x="4478101" y="3759919"/>
            <a:ext cx="4292073" cy="647997"/>
          </a:xfrm>
          <a:prstGeom prst="rect">
            <a:avLst/>
          </a:prstGeom>
        </p:spPr>
        <p:txBody>
          <a:bodyPr anchor="b" anchorCtr="0"/>
          <a:lstStyle>
            <a:lvl1pPr marL="0" indent="0" algn="l">
              <a:buFontTx/>
              <a:buNone/>
              <a:defRPr sz="1500">
                <a:solidFill>
                  <a:srgbClr val="92D050"/>
                </a:solidFill>
                <a:latin typeface="Calibri" panose="020F0502020204030204" pitchFamily="34" charset="0"/>
                <a:cs typeface="Calibri" panose="020F0502020204030204" pitchFamily="34" charset="0"/>
              </a:defRPr>
            </a:lvl1pPr>
            <a:lvl2pPr marL="457200" indent="0" algn="ctr">
              <a:buFontTx/>
              <a:buNone/>
              <a:defRPr sz="1200">
                <a:solidFill>
                  <a:srgbClr val="414140"/>
                </a:solidFill>
              </a:defRPr>
            </a:lvl2pPr>
            <a:lvl3pPr marL="914400" indent="0" algn="ctr">
              <a:buFontTx/>
              <a:buNone/>
              <a:defRPr sz="1200">
                <a:solidFill>
                  <a:srgbClr val="414140"/>
                </a:solidFill>
              </a:defRPr>
            </a:lvl3pPr>
            <a:lvl4pPr marL="1371600" indent="0" algn="ctr">
              <a:buFontTx/>
              <a:buNone/>
              <a:defRPr sz="1200">
                <a:solidFill>
                  <a:srgbClr val="414140"/>
                </a:solidFill>
              </a:defRPr>
            </a:lvl4pPr>
            <a:lvl5pPr marL="1828800" indent="0" algn="ctr">
              <a:buFontTx/>
              <a:buNone/>
              <a:defRPr sz="1200">
                <a:solidFill>
                  <a:srgbClr val="414140"/>
                </a:solidFill>
              </a:defRPr>
            </a:lvl5pPr>
          </a:lstStyle>
          <a:p>
            <a:pPr lvl="0"/>
            <a:r>
              <a:rPr lang="fr-FR"/>
              <a:t>Cliquez pour modifier les styles du texte</a:t>
            </a:r>
          </a:p>
        </p:txBody>
      </p:sp>
      <p:pic>
        <p:nvPicPr>
          <p:cNvPr id="2" name="Image 1">
            <a:extLst>
              <a:ext uri="{FF2B5EF4-FFF2-40B4-BE49-F238E27FC236}">
                <a16:creationId xmlns:a16="http://schemas.microsoft.com/office/drawing/2014/main" id="{B1CDB440-5AA4-AD2E-A3AF-60F486B0FFC9}"/>
              </a:ext>
            </a:extLst>
          </p:cNvPr>
          <p:cNvPicPr>
            <a:picLocks noChangeAspect="1"/>
          </p:cNvPicPr>
          <p:nvPr userDrawn="1"/>
        </p:nvPicPr>
        <p:blipFill rotWithShape="1">
          <a:blip r:embed="rId2"/>
          <a:srcRect r="58753"/>
          <a:stretch/>
        </p:blipFill>
        <p:spPr>
          <a:xfrm>
            <a:off x="771690" y="1498036"/>
            <a:ext cx="2437846" cy="1577770"/>
          </a:xfrm>
          <a:prstGeom prst="rect">
            <a:avLst/>
          </a:prstGeom>
        </p:spPr>
      </p:pic>
    </p:spTree>
    <p:extLst>
      <p:ext uri="{BB962C8B-B14F-4D97-AF65-F5344CB8AC3E}">
        <p14:creationId xmlns:p14="http://schemas.microsoft.com/office/powerpoint/2010/main" val="712185830"/>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slide verte fonce">
    <p:bg>
      <p:bgPr>
        <a:solidFill>
          <a:srgbClr val="00753C"/>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484836F-FF2B-F8D7-2237-F87B302987C6}"/>
              </a:ext>
            </a:extLst>
          </p:cNvPr>
          <p:cNvSpPr>
            <a:spLocks noGrp="1"/>
          </p:cNvSpPr>
          <p:nvPr>
            <p:ph type="ctrTitle"/>
          </p:nvPr>
        </p:nvSpPr>
        <p:spPr>
          <a:xfrm>
            <a:off x="827584" y="0"/>
            <a:ext cx="7416824" cy="4731990"/>
          </a:xfrm>
          <a:prstGeom prst="rect">
            <a:avLst/>
          </a:prstGeom>
        </p:spPr>
        <p:txBody>
          <a:bodyPr lIns="0" anchor="ctr" anchorCtr="0"/>
          <a:lstStyle>
            <a:lvl1pPr marL="514350" indent="-514350" algn="l">
              <a:buClr>
                <a:srgbClr val="92D050"/>
              </a:buClr>
              <a:buFont typeface="+mj-lt"/>
              <a:buAutoNum type="arabicPeriod"/>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
        <p:nvSpPr>
          <p:cNvPr id="3" name="Rectangle 2">
            <a:extLst>
              <a:ext uri="{FF2B5EF4-FFF2-40B4-BE49-F238E27FC236}">
                <a16:creationId xmlns:a16="http://schemas.microsoft.com/office/drawing/2014/main" id="{1A892E72-F5AF-175E-E6A7-C77D032EFE89}"/>
              </a:ext>
            </a:extLst>
          </p:cNvPr>
          <p:cNvSpPr/>
          <p:nvPr userDrawn="1"/>
        </p:nvSpPr>
        <p:spPr>
          <a:xfrm>
            <a:off x="827583" y="2715766"/>
            <a:ext cx="7416825"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480798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slide verte fonce">
    <p:bg>
      <p:bgPr>
        <a:solidFill>
          <a:srgbClr val="00753C"/>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484836F-FF2B-F8D7-2237-F87B302987C6}"/>
              </a:ext>
            </a:extLst>
          </p:cNvPr>
          <p:cNvSpPr>
            <a:spLocks noGrp="1"/>
          </p:cNvSpPr>
          <p:nvPr>
            <p:ph type="ctrTitle" hasCustomPrompt="1"/>
          </p:nvPr>
        </p:nvSpPr>
        <p:spPr>
          <a:xfrm>
            <a:off x="827584" y="0"/>
            <a:ext cx="7416824" cy="4542255"/>
          </a:xfrm>
          <a:prstGeom prst="rect">
            <a:avLst/>
          </a:prstGeom>
        </p:spPr>
        <p:txBody>
          <a:bodyPr lIns="0" anchor="ctr" anchorCtr="0"/>
          <a:lstStyle>
            <a:lvl1pPr marL="514350" indent="-514350" algn="l">
              <a:buClr>
                <a:srgbClr val="92D050"/>
              </a:buClr>
              <a:buFont typeface="+mj-lt"/>
              <a:buAutoNum type="arabicPeriod"/>
              <a:defRPr sz="3000" b="1">
                <a:solidFill>
                  <a:schemeClr val="bg1"/>
                </a:solidFill>
                <a:latin typeface="Calibri" panose="020F0502020204030204" pitchFamily="34" charset="0"/>
                <a:cs typeface="Calibri" panose="020F0502020204030204" pitchFamily="34" charset="0"/>
              </a:defRPr>
            </a:lvl1pPr>
          </a:lstStyle>
          <a:p>
            <a:r>
              <a:rPr lang="fr-FR"/>
              <a:t>Modifiez le style du titre Modifiez le style du titre</a:t>
            </a:r>
          </a:p>
        </p:txBody>
      </p:sp>
      <p:sp>
        <p:nvSpPr>
          <p:cNvPr id="3" name="Rectangle 2">
            <a:extLst>
              <a:ext uri="{FF2B5EF4-FFF2-40B4-BE49-F238E27FC236}">
                <a16:creationId xmlns:a16="http://schemas.microsoft.com/office/drawing/2014/main" id="{1A892E72-F5AF-175E-E6A7-C77D032EFE89}"/>
              </a:ext>
            </a:extLst>
          </p:cNvPr>
          <p:cNvSpPr/>
          <p:nvPr userDrawn="1"/>
        </p:nvSpPr>
        <p:spPr>
          <a:xfrm>
            <a:off x="827583" y="2859782"/>
            <a:ext cx="7416825"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367601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Chapitre : vert 2">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8C66531-E991-1B37-221D-F50F2BFB6EE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4710" b="4710"/>
          <a:stretch/>
        </p:blipFill>
        <p:spPr>
          <a:xfrm>
            <a:off x="2165849" y="0"/>
            <a:ext cx="6975695" cy="5143500"/>
          </a:xfrm>
          <a:prstGeom prst="rect">
            <a:avLst/>
          </a:prstGeom>
          <a:effectLst>
            <a:softEdge rad="0"/>
          </a:effectLst>
        </p:spPr>
      </p:pic>
      <p:sp>
        <p:nvSpPr>
          <p:cNvPr id="3" name="Rectangle 10">
            <a:extLst>
              <a:ext uri="{FF2B5EF4-FFF2-40B4-BE49-F238E27FC236}">
                <a16:creationId xmlns:a16="http://schemas.microsoft.com/office/drawing/2014/main" id="{4A820F74-44E1-23D3-F450-6798A0275505}"/>
              </a:ext>
            </a:extLst>
          </p:cNvPr>
          <p:cNvSpPr/>
          <p:nvPr userDrawn="1"/>
        </p:nvSpPr>
        <p:spPr>
          <a:xfrm>
            <a:off x="-36511" y="0"/>
            <a:ext cx="5112568" cy="514222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Calibri" panose="020F0502020204030204" pitchFamily="34" charset="0"/>
                <a:cs typeface="Calibri" panose="020F0502020204030204" pitchFamily="34" charset="0"/>
              </a:rPr>
              <a:t> </a:t>
            </a:r>
          </a:p>
        </p:txBody>
      </p:sp>
      <p:sp>
        <p:nvSpPr>
          <p:cNvPr id="12" name="Titre 1">
            <a:extLst>
              <a:ext uri="{FF2B5EF4-FFF2-40B4-BE49-F238E27FC236}">
                <a16:creationId xmlns:a16="http://schemas.microsoft.com/office/drawing/2014/main" id="{FAFBA1EA-070C-DDB0-2FAF-27CB44796946}"/>
              </a:ext>
            </a:extLst>
          </p:cNvPr>
          <p:cNvSpPr>
            <a:spLocks noGrp="1"/>
          </p:cNvSpPr>
          <p:nvPr>
            <p:ph type="ctrTitle"/>
          </p:nvPr>
        </p:nvSpPr>
        <p:spPr>
          <a:xfrm>
            <a:off x="683568" y="1419622"/>
            <a:ext cx="3600400" cy="3312368"/>
          </a:xfrm>
          <a:prstGeom prst="rect">
            <a:avLst/>
          </a:prstGeom>
        </p:spPr>
        <p:txBody>
          <a:bodyPr lIns="0"/>
          <a:lstStyle>
            <a:lvl1pPr algn="l">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2108983213"/>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Chapitre : vert 2">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8C66531-E991-1B37-221D-F50F2BFB6EE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957" r="957"/>
          <a:stretch/>
        </p:blipFill>
        <p:spPr>
          <a:xfrm>
            <a:off x="2168305" y="0"/>
            <a:ext cx="6975695" cy="5143500"/>
          </a:xfrm>
          <a:prstGeom prst="rect">
            <a:avLst/>
          </a:prstGeom>
          <a:effectLst>
            <a:softEdge rad="0"/>
          </a:effectLst>
        </p:spPr>
      </p:pic>
      <p:sp>
        <p:nvSpPr>
          <p:cNvPr id="3" name="Rectangle 10">
            <a:extLst>
              <a:ext uri="{FF2B5EF4-FFF2-40B4-BE49-F238E27FC236}">
                <a16:creationId xmlns:a16="http://schemas.microsoft.com/office/drawing/2014/main" id="{C2F3E3B8-D56B-817D-ECA0-849775B29A34}"/>
              </a:ext>
            </a:extLst>
          </p:cNvPr>
          <p:cNvSpPr/>
          <p:nvPr userDrawn="1"/>
        </p:nvSpPr>
        <p:spPr>
          <a:xfrm>
            <a:off x="-36511" y="0"/>
            <a:ext cx="5112568" cy="514222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Calibri" panose="020F0502020204030204" pitchFamily="34" charset="0"/>
                <a:cs typeface="Calibri" panose="020F0502020204030204" pitchFamily="34" charset="0"/>
              </a:rPr>
              <a:t> </a:t>
            </a:r>
          </a:p>
        </p:txBody>
      </p:sp>
      <p:sp>
        <p:nvSpPr>
          <p:cNvPr id="12" name="Titre 1">
            <a:extLst>
              <a:ext uri="{FF2B5EF4-FFF2-40B4-BE49-F238E27FC236}">
                <a16:creationId xmlns:a16="http://schemas.microsoft.com/office/drawing/2014/main" id="{FAFBA1EA-070C-DDB0-2FAF-27CB44796946}"/>
              </a:ext>
            </a:extLst>
          </p:cNvPr>
          <p:cNvSpPr>
            <a:spLocks noGrp="1"/>
          </p:cNvSpPr>
          <p:nvPr>
            <p:ph type="ctrTitle"/>
          </p:nvPr>
        </p:nvSpPr>
        <p:spPr>
          <a:xfrm>
            <a:off x="683568" y="1419622"/>
            <a:ext cx="3600400" cy="3312368"/>
          </a:xfrm>
          <a:prstGeom prst="rect">
            <a:avLst/>
          </a:prstGeom>
        </p:spPr>
        <p:txBody>
          <a:bodyPr lIns="0"/>
          <a:lstStyle>
            <a:lvl1pPr algn="l">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204624794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Chapitre : vert 2">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2652C9C-67E0-D963-1FFC-C42E98675A0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0771" t="1454" r="-1" b="8058"/>
          <a:stretch/>
        </p:blipFill>
        <p:spPr>
          <a:xfrm>
            <a:off x="1187624" y="0"/>
            <a:ext cx="7956376" cy="5143500"/>
          </a:xfrm>
          <a:prstGeom prst="rect">
            <a:avLst/>
          </a:prstGeom>
        </p:spPr>
      </p:pic>
      <p:sp>
        <p:nvSpPr>
          <p:cNvPr id="3" name="Rectangle 10">
            <a:extLst>
              <a:ext uri="{FF2B5EF4-FFF2-40B4-BE49-F238E27FC236}">
                <a16:creationId xmlns:a16="http://schemas.microsoft.com/office/drawing/2014/main" id="{857DCF99-26E6-9E70-F4D9-3F69FA5159F7}"/>
              </a:ext>
            </a:extLst>
          </p:cNvPr>
          <p:cNvSpPr/>
          <p:nvPr userDrawn="1"/>
        </p:nvSpPr>
        <p:spPr>
          <a:xfrm>
            <a:off x="-36511" y="0"/>
            <a:ext cx="5112568" cy="5142219"/>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Calibri" panose="020F0502020204030204" pitchFamily="34" charset="0"/>
                <a:cs typeface="Calibri" panose="020F0502020204030204" pitchFamily="34" charset="0"/>
              </a:rPr>
              <a:t> </a:t>
            </a:r>
          </a:p>
        </p:txBody>
      </p:sp>
      <p:sp>
        <p:nvSpPr>
          <p:cNvPr id="4" name="Espace réservé du numéro de diapositive 5">
            <a:extLst>
              <a:ext uri="{FF2B5EF4-FFF2-40B4-BE49-F238E27FC236}">
                <a16:creationId xmlns:a16="http://schemas.microsoft.com/office/drawing/2014/main" id="{15DFA461-DFEC-2EAB-A35F-E28EE8218F2B}"/>
              </a:ext>
            </a:extLst>
          </p:cNvPr>
          <p:cNvSpPr txBox="1">
            <a:spLocks/>
          </p:cNvSpPr>
          <p:nvPr userDrawn="1"/>
        </p:nvSpPr>
        <p:spPr>
          <a:xfrm>
            <a:off x="8460432" y="4868863"/>
            <a:ext cx="683568" cy="274637"/>
          </a:xfrm>
          <a:prstGeom prst="rect">
            <a:avLst/>
          </a:prstGeom>
        </p:spPr>
        <p:txBody>
          <a:bodyPr/>
          <a:lstStyle>
            <a:defPPr>
              <a:defRPr lang="fr-FR"/>
            </a:defPPr>
            <a:lvl1pPr algn="l" rtl="0" fontAlgn="base">
              <a:spcBef>
                <a:spcPct val="0"/>
              </a:spcBef>
              <a:spcAft>
                <a:spcPct val="0"/>
              </a:spcAft>
              <a:defRPr sz="1200" kern="1200">
                <a:solidFill>
                  <a:srgbClr val="414140"/>
                </a:solidFill>
                <a:latin typeface=""/>
                <a:ea typeface="+mn-ea"/>
                <a:cs typeface="Arial" charset="0"/>
              </a:defRPr>
            </a:lvl1pPr>
            <a:lvl2pPr marL="457200" algn="l" rtl="0" fontAlgn="base">
              <a:spcBef>
                <a:spcPct val="0"/>
              </a:spcBef>
              <a:spcAft>
                <a:spcPct val="0"/>
              </a:spcAft>
              <a:defRPr kern="1200">
                <a:solidFill>
                  <a:schemeClr val="tx1"/>
                </a:solidFill>
                <a:latin typeface="Calibri" charset="0"/>
                <a:ea typeface="+mn-ea"/>
                <a:cs typeface="Arial" charset="0"/>
              </a:defRPr>
            </a:lvl2pPr>
            <a:lvl3pPr marL="914400" algn="l" rtl="0" fontAlgn="base">
              <a:spcBef>
                <a:spcPct val="0"/>
              </a:spcBef>
              <a:spcAft>
                <a:spcPct val="0"/>
              </a:spcAft>
              <a:defRPr kern="1200">
                <a:solidFill>
                  <a:schemeClr val="tx1"/>
                </a:solidFill>
                <a:latin typeface="Calibri" charset="0"/>
                <a:ea typeface="+mn-ea"/>
                <a:cs typeface="Arial" charset="0"/>
              </a:defRPr>
            </a:lvl3pPr>
            <a:lvl4pPr marL="1371600" algn="l" rtl="0" fontAlgn="base">
              <a:spcBef>
                <a:spcPct val="0"/>
              </a:spcBef>
              <a:spcAft>
                <a:spcPct val="0"/>
              </a:spcAft>
              <a:defRPr kern="1200">
                <a:solidFill>
                  <a:schemeClr val="tx1"/>
                </a:solidFill>
                <a:latin typeface="Calibri" charset="0"/>
                <a:ea typeface="+mn-ea"/>
                <a:cs typeface="Arial" charset="0"/>
              </a:defRPr>
            </a:lvl4pPr>
            <a:lvl5pPr marL="1828800" algn="l" rtl="0" fontAlgn="base">
              <a:spcBef>
                <a:spcPct val="0"/>
              </a:spcBef>
              <a:spcAft>
                <a:spcPct val="0"/>
              </a:spcAft>
              <a:defRPr kern="1200">
                <a:solidFill>
                  <a:schemeClr val="tx1"/>
                </a:solidFill>
                <a:latin typeface="Calibri" charset="0"/>
                <a:ea typeface="+mn-ea"/>
                <a:cs typeface="Arial" charset="0"/>
              </a:defRPr>
            </a:lvl5pPr>
            <a:lvl6pPr marL="2286000" algn="l" defTabSz="914400" rtl="0" eaLnBrk="1" latinLnBrk="0" hangingPunct="1">
              <a:defRPr kern="1200">
                <a:solidFill>
                  <a:schemeClr val="tx1"/>
                </a:solidFill>
                <a:latin typeface="Calibri" charset="0"/>
                <a:ea typeface="+mn-ea"/>
                <a:cs typeface="Arial" charset="0"/>
              </a:defRPr>
            </a:lvl6pPr>
            <a:lvl7pPr marL="2743200" algn="l" defTabSz="914400" rtl="0" eaLnBrk="1" latinLnBrk="0" hangingPunct="1">
              <a:defRPr kern="1200">
                <a:solidFill>
                  <a:schemeClr val="tx1"/>
                </a:solidFill>
                <a:latin typeface="Calibri" charset="0"/>
                <a:ea typeface="+mn-ea"/>
                <a:cs typeface="Arial" charset="0"/>
              </a:defRPr>
            </a:lvl7pPr>
            <a:lvl8pPr marL="3200400" algn="l" defTabSz="914400" rtl="0" eaLnBrk="1" latinLnBrk="0" hangingPunct="1">
              <a:defRPr kern="1200">
                <a:solidFill>
                  <a:schemeClr val="tx1"/>
                </a:solidFill>
                <a:latin typeface="Calibri" charset="0"/>
                <a:ea typeface="+mn-ea"/>
                <a:cs typeface="Arial" charset="0"/>
              </a:defRPr>
            </a:lvl8pPr>
            <a:lvl9pPr marL="3657600" algn="l" defTabSz="914400" rtl="0" eaLnBrk="1" latinLnBrk="0" hangingPunct="1">
              <a:defRPr kern="1200">
                <a:solidFill>
                  <a:schemeClr val="tx1"/>
                </a:solidFill>
                <a:latin typeface="Calibri" charset="0"/>
                <a:ea typeface="+mn-ea"/>
                <a:cs typeface="Arial" charset="0"/>
              </a:defRPr>
            </a:lvl9pPr>
          </a:lstStyle>
          <a:p>
            <a:fld id="{3917721B-5BD4-42DE-AF12-1044686E07CE}" type="slidenum">
              <a:rPr lang="fr-FR" smtClean="0">
                <a:latin typeface="Calibri" panose="020F0502020204030204" pitchFamily="34" charset="0"/>
                <a:cs typeface="Calibri" panose="020F0502020204030204" pitchFamily="34" charset="0"/>
              </a:rPr>
              <a:pPr/>
              <a:t>‹N°›</a:t>
            </a:fld>
            <a:endParaRPr lang="fr-FR">
              <a:latin typeface="Calibri" panose="020F0502020204030204" pitchFamily="34" charset="0"/>
              <a:cs typeface="Calibri" panose="020F0502020204030204" pitchFamily="34" charset="0"/>
            </a:endParaRPr>
          </a:p>
        </p:txBody>
      </p:sp>
      <p:sp>
        <p:nvSpPr>
          <p:cNvPr id="12" name="Titre 1">
            <a:extLst>
              <a:ext uri="{FF2B5EF4-FFF2-40B4-BE49-F238E27FC236}">
                <a16:creationId xmlns:a16="http://schemas.microsoft.com/office/drawing/2014/main" id="{FAFBA1EA-070C-DDB0-2FAF-27CB44796946}"/>
              </a:ext>
            </a:extLst>
          </p:cNvPr>
          <p:cNvSpPr>
            <a:spLocks noGrp="1"/>
          </p:cNvSpPr>
          <p:nvPr>
            <p:ph type="ctrTitle"/>
          </p:nvPr>
        </p:nvSpPr>
        <p:spPr>
          <a:xfrm>
            <a:off x="683568" y="1419622"/>
            <a:ext cx="3600400" cy="3312368"/>
          </a:xfrm>
          <a:prstGeom prst="rect">
            <a:avLst/>
          </a:prstGeom>
        </p:spPr>
        <p:txBody>
          <a:bodyPr lIns="0"/>
          <a:lstStyle>
            <a:lvl1pPr algn="l">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3694505493"/>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Chapitre : vert 2">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8C66531-E991-1B37-221D-F50F2BFB6EE1}"/>
              </a:ext>
            </a:extLst>
          </p:cNvPr>
          <p:cNvPicPr>
            <a:picLocks noChangeAspect="1"/>
          </p:cNvPicPr>
          <p:nvPr userDrawn="1"/>
        </p:nvPicPr>
        <p:blipFill>
          <a:blip r:embed="rId2">
            <a:extLst>
              <a:ext uri="{28A0092B-C50C-407E-A947-70E740481C1C}">
                <a14:useLocalDpi xmlns:a14="http://schemas.microsoft.com/office/drawing/2010/main" val="0"/>
              </a:ext>
            </a:extLst>
          </a:blip>
          <a:srcRect t="16987" b="16987"/>
          <a:stretch/>
        </p:blipFill>
        <p:spPr>
          <a:xfrm>
            <a:off x="2168305" y="-12222"/>
            <a:ext cx="7012207" cy="5155722"/>
          </a:xfrm>
          <a:prstGeom prst="rect">
            <a:avLst/>
          </a:prstGeom>
          <a:effectLst>
            <a:softEdge rad="0"/>
          </a:effectLst>
        </p:spPr>
      </p:pic>
      <p:sp>
        <p:nvSpPr>
          <p:cNvPr id="3" name="Rectangle 10">
            <a:extLst>
              <a:ext uri="{FF2B5EF4-FFF2-40B4-BE49-F238E27FC236}">
                <a16:creationId xmlns:a16="http://schemas.microsoft.com/office/drawing/2014/main" id="{2115CD89-D82F-5297-C0F0-7FA46E212B3C}"/>
              </a:ext>
            </a:extLst>
          </p:cNvPr>
          <p:cNvSpPr/>
          <p:nvPr userDrawn="1"/>
        </p:nvSpPr>
        <p:spPr>
          <a:xfrm>
            <a:off x="-36511" y="-12222"/>
            <a:ext cx="5112568" cy="5154442"/>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Calibri" panose="020F0502020204030204" pitchFamily="34" charset="0"/>
                <a:cs typeface="Calibri" panose="020F0502020204030204" pitchFamily="34" charset="0"/>
              </a:rPr>
              <a:t> </a:t>
            </a:r>
          </a:p>
        </p:txBody>
      </p:sp>
      <p:sp>
        <p:nvSpPr>
          <p:cNvPr id="12" name="Titre 1">
            <a:extLst>
              <a:ext uri="{FF2B5EF4-FFF2-40B4-BE49-F238E27FC236}">
                <a16:creationId xmlns:a16="http://schemas.microsoft.com/office/drawing/2014/main" id="{FAFBA1EA-070C-DDB0-2FAF-27CB44796946}"/>
              </a:ext>
            </a:extLst>
          </p:cNvPr>
          <p:cNvSpPr>
            <a:spLocks noGrp="1"/>
          </p:cNvSpPr>
          <p:nvPr>
            <p:ph type="ctrTitle"/>
          </p:nvPr>
        </p:nvSpPr>
        <p:spPr>
          <a:xfrm>
            <a:off x="683568" y="1419622"/>
            <a:ext cx="3600400" cy="3312368"/>
          </a:xfrm>
          <a:prstGeom prst="rect">
            <a:avLst/>
          </a:prstGeom>
        </p:spPr>
        <p:txBody>
          <a:bodyPr lIns="0"/>
          <a:lstStyle>
            <a:lvl1pPr algn="l">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2767408387"/>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2_Chapitre : vert 2">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8C66531-E991-1B37-221D-F50F2BFB6EE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1611" t="13048" r="532" b="9837"/>
          <a:stretch/>
        </p:blipFill>
        <p:spPr>
          <a:xfrm>
            <a:off x="2168305" y="-12222"/>
            <a:ext cx="7012207" cy="5155722"/>
          </a:xfrm>
          <a:prstGeom prst="rect">
            <a:avLst/>
          </a:prstGeom>
          <a:effectLst>
            <a:softEdge rad="0"/>
          </a:effectLst>
        </p:spPr>
      </p:pic>
      <p:sp>
        <p:nvSpPr>
          <p:cNvPr id="3" name="Rectangle 10">
            <a:extLst>
              <a:ext uri="{FF2B5EF4-FFF2-40B4-BE49-F238E27FC236}">
                <a16:creationId xmlns:a16="http://schemas.microsoft.com/office/drawing/2014/main" id="{2115CD89-D82F-5297-C0F0-7FA46E212B3C}"/>
              </a:ext>
            </a:extLst>
          </p:cNvPr>
          <p:cNvSpPr/>
          <p:nvPr userDrawn="1"/>
        </p:nvSpPr>
        <p:spPr>
          <a:xfrm>
            <a:off x="-36511" y="-12222"/>
            <a:ext cx="5112568" cy="5154442"/>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Calibri" panose="020F0502020204030204" pitchFamily="34" charset="0"/>
                <a:cs typeface="Calibri" panose="020F0502020204030204" pitchFamily="34" charset="0"/>
              </a:rPr>
              <a:t> </a:t>
            </a:r>
          </a:p>
        </p:txBody>
      </p:sp>
      <p:sp>
        <p:nvSpPr>
          <p:cNvPr id="12" name="Titre 1">
            <a:extLst>
              <a:ext uri="{FF2B5EF4-FFF2-40B4-BE49-F238E27FC236}">
                <a16:creationId xmlns:a16="http://schemas.microsoft.com/office/drawing/2014/main" id="{FAFBA1EA-070C-DDB0-2FAF-27CB44796946}"/>
              </a:ext>
            </a:extLst>
          </p:cNvPr>
          <p:cNvSpPr>
            <a:spLocks noGrp="1"/>
          </p:cNvSpPr>
          <p:nvPr>
            <p:ph type="ctrTitle"/>
          </p:nvPr>
        </p:nvSpPr>
        <p:spPr>
          <a:xfrm>
            <a:off x="683568" y="1419622"/>
            <a:ext cx="3600400" cy="3312368"/>
          </a:xfrm>
          <a:prstGeom prst="rect">
            <a:avLst/>
          </a:prstGeom>
        </p:spPr>
        <p:txBody>
          <a:bodyPr lIns="0"/>
          <a:lstStyle>
            <a:lvl1pPr algn="l">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3520933692"/>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Chapitre : vert 2">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8C66531-E991-1B37-221D-F50F2BFB6EE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417" r="417"/>
          <a:stretch/>
        </p:blipFill>
        <p:spPr>
          <a:xfrm>
            <a:off x="2168305" y="-12222"/>
            <a:ext cx="7012207" cy="5155722"/>
          </a:xfrm>
          <a:prstGeom prst="rect">
            <a:avLst/>
          </a:prstGeom>
          <a:effectLst>
            <a:softEdge rad="0"/>
          </a:effectLst>
        </p:spPr>
      </p:pic>
      <p:sp>
        <p:nvSpPr>
          <p:cNvPr id="3" name="Rectangle 10">
            <a:extLst>
              <a:ext uri="{FF2B5EF4-FFF2-40B4-BE49-F238E27FC236}">
                <a16:creationId xmlns:a16="http://schemas.microsoft.com/office/drawing/2014/main" id="{2115CD89-D82F-5297-C0F0-7FA46E212B3C}"/>
              </a:ext>
            </a:extLst>
          </p:cNvPr>
          <p:cNvSpPr/>
          <p:nvPr userDrawn="1"/>
        </p:nvSpPr>
        <p:spPr>
          <a:xfrm>
            <a:off x="-36511" y="-12222"/>
            <a:ext cx="5112568" cy="5154442"/>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Calibri" panose="020F0502020204030204" pitchFamily="34" charset="0"/>
                <a:cs typeface="Calibri" panose="020F0502020204030204" pitchFamily="34" charset="0"/>
              </a:rPr>
              <a:t> </a:t>
            </a:r>
          </a:p>
        </p:txBody>
      </p:sp>
      <p:sp>
        <p:nvSpPr>
          <p:cNvPr id="12" name="Titre 1">
            <a:extLst>
              <a:ext uri="{FF2B5EF4-FFF2-40B4-BE49-F238E27FC236}">
                <a16:creationId xmlns:a16="http://schemas.microsoft.com/office/drawing/2014/main" id="{FAFBA1EA-070C-DDB0-2FAF-27CB44796946}"/>
              </a:ext>
            </a:extLst>
          </p:cNvPr>
          <p:cNvSpPr>
            <a:spLocks noGrp="1"/>
          </p:cNvSpPr>
          <p:nvPr>
            <p:ph type="ctrTitle"/>
          </p:nvPr>
        </p:nvSpPr>
        <p:spPr>
          <a:xfrm>
            <a:off x="683568" y="1419622"/>
            <a:ext cx="3600400" cy="3312368"/>
          </a:xfrm>
          <a:prstGeom prst="rect">
            <a:avLst/>
          </a:prstGeom>
        </p:spPr>
        <p:txBody>
          <a:bodyPr lIns="0"/>
          <a:lstStyle>
            <a:lvl1pPr algn="l">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668324203"/>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Chapitre : vert 2">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8C66531-E991-1B37-221D-F50F2BFB6EE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7805" r="17109"/>
          <a:stretch/>
        </p:blipFill>
        <p:spPr>
          <a:xfrm>
            <a:off x="2168305" y="-12222"/>
            <a:ext cx="7012207" cy="5155722"/>
          </a:xfrm>
          <a:prstGeom prst="rect">
            <a:avLst/>
          </a:prstGeom>
          <a:effectLst>
            <a:softEdge rad="0"/>
          </a:effectLst>
        </p:spPr>
      </p:pic>
      <p:sp>
        <p:nvSpPr>
          <p:cNvPr id="3" name="Rectangle 10">
            <a:extLst>
              <a:ext uri="{FF2B5EF4-FFF2-40B4-BE49-F238E27FC236}">
                <a16:creationId xmlns:a16="http://schemas.microsoft.com/office/drawing/2014/main" id="{2115CD89-D82F-5297-C0F0-7FA46E212B3C}"/>
              </a:ext>
            </a:extLst>
          </p:cNvPr>
          <p:cNvSpPr/>
          <p:nvPr userDrawn="1"/>
        </p:nvSpPr>
        <p:spPr>
          <a:xfrm>
            <a:off x="-36511" y="-12222"/>
            <a:ext cx="5112568" cy="5154442"/>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Calibri" panose="020F0502020204030204" pitchFamily="34" charset="0"/>
                <a:cs typeface="Calibri" panose="020F0502020204030204" pitchFamily="34" charset="0"/>
              </a:rPr>
              <a:t> </a:t>
            </a:r>
          </a:p>
        </p:txBody>
      </p:sp>
      <p:sp>
        <p:nvSpPr>
          <p:cNvPr id="12" name="Titre 1">
            <a:extLst>
              <a:ext uri="{FF2B5EF4-FFF2-40B4-BE49-F238E27FC236}">
                <a16:creationId xmlns:a16="http://schemas.microsoft.com/office/drawing/2014/main" id="{FAFBA1EA-070C-DDB0-2FAF-27CB44796946}"/>
              </a:ext>
            </a:extLst>
          </p:cNvPr>
          <p:cNvSpPr>
            <a:spLocks noGrp="1"/>
          </p:cNvSpPr>
          <p:nvPr>
            <p:ph type="ctrTitle"/>
          </p:nvPr>
        </p:nvSpPr>
        <p:spPr>
          <a:xfrm>
            <a:off x="683568" y="1419622"/>
            <a:ext cx="3600400" cy="3312368"/>
          </a:xfrm>
          <a:prstGeom prst="rect">
            <a:avLst/>
          </a:prstGeom>
        </p:spPr>
        <p:txBody>
          <a:bodyPr lIns="0"/>
          <a:lstStyle>
            <a:lvl1pPr algn="l">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3486590642"/>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_Chapitre : vert 2">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8C66531-E991-1B37-221D-F50F2BFB6EE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7531" t="300" b="236"/>
          <a:stretch/>
        </p:blipFill>
        <p:spPr>
          <a:xfrm>
            <a:off x="2168305" y="-12222"/>
            <a:ext cx="7012207" cy="5155722"/>
          </a:xfrm>
          <a:prstGeom prst="rect">
            <a:avLst/>
          </a:prstGeom>
          <a:effectLst>
            <a:softEdge rad="0"/>
          </a:effectLst>
        </p:spPr>
      </p:pic>
      <p:sp>
        <p:nvSpPr>
          <p:cNvPr id="3" name="Rectangle 10">
            <a:extLst>
              <a:ext uri="{FF2B5EF4-FFF2-40B4-BE49-F238E27FC236}">
                <a16:creationId xmlns:a16="http://schemas.microsoft.com/office/drawing/2014/main" id="{2115CD89-D82F-5297-C0F0-7FA46E212B3C}"/>
              </a:ext>
            </a:extLst>
          </p:cNvPr>
          <p:cNvSpPr/>
          <p:nvPr userDrawn="1"/>
        </p:nvSpPr>
        <p:spPr>
          <a:xfrm>
            <a:off x="-36511" y="-12222"/>
            <a:ext cx="5112568" cy="5154442"/>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Calibri" panose="020F0502020204030204" pitchFamily="34" charset="0"/>
                <a:cs typeface="Calibri" panose="020F0502020204030204" pitchFamily="34" charset="0"/>
              </a:rPr>
              <a:t> </a:t>
            </a:r>
          </a:p>
        </p:txBody>
      </p:sp>
      <p:sp>
        <p:nvSpPr>
          <p:cNvPr id="12" name="Titre 1">
            <a:extLst>
              <a:ext uri="{FF2B5EF4-FFF2-40B4-BE49-F238E27FC236}">
                <a16:creationId xmlns:a16="http://schemas.microsoft.com/office/drawing/2014/main" id="{FAFBA1EA-070C-DDB0-2FAF-27CB44796946}"/>
              </a:ext>
            </a:extLst>
          </p:cNvPr>
          <p:cNvSpPr>
            <a:spLocks noGrp="1"/>
          </p:cNvSpPr>
          <p:nvPr>
            <p:ph type="ctrTitle"/>
          </p:nvPr>
        </p:nvSpPr>
        <p:spPr>
          <a:xfrm>
            <a:off x="683568" y="1419622"/>
            <a:ext cx="3600400" cy="3312368"/>
          </a:xfrm>
          <a:prstGeom prst="rect">
            <a:avLst/>
          </a:prstGeom>
        </p:spPr>
        <p:txBody>
          <a:bodyPr lIns="0"/>
          <a:lstStyle>
            <a:lvl1pPr algn="l">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1306840587"/>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5" name="Espace réservé du contenu 5">
            <a:extLst>
              <a:ext uri="{FF2B5EF4-FFF2-40B4-BE49-F238E27FC236}">
                <a16:creationId xmlns:a16="http://schemas.microsoft.com/office/drawing/2014/main" id="{770D3818-FC84-3F24-FEB0-FBB6D63D6565}"/>
              </a:ext>
            </a:extLst>
          </p:cNvPr>
          <p:cNvSpPr>
            <a:spLocks noGrp="1"/>
          </p:cNvSpPr>
          <p:nvPr>
            <p:ph sz="quarter" idx="13" hasCustomPrompt="1"/>
          </p:nvPr>
        </p:nvSpPr>
        <p:spPr>
          <a:xfrm>
            <a:off x="611559" y="1061094"/>
            <a:ext cx="2448273" cy="3592494"/>
          </a:xfrm>
          <a:prstGeom prst="rect">
            <a:avLst/>
          </a:prstGeom>
        </p:spPr>
        <p:txBody>
          <a:bodyPr lIns="0"/>
          <a:lstStyle>
            <a:lvl1pPr marL="0" indent="0">
              <a:buNone/>
              <a:defRPr sz="1800" b="1">
                <a:solidFill>
                  <a:srgbClr val="00753C"/>
                </a:solidFill>
                <a:latin typeface="Calibri" panose="020F0502020204030204" pitchFamily="34" charset="0"/>
                <a:cs typeface="Calibri" panose="020F0502020204030204" pitchFamily="34" charset="0"/>
              </a:defRPr>
            </a:lvl1pPr>
            <a:lvl2pPr marL="179388" marR="0" indent="-179388" algn="l" defTabSz="914400" rtl="0" eaLnBrk="1" fontAlgn="ctr" latinLnBrk="0" hangingPunct="1">
              <a:lnSpc>
                <a:spcPct val="100000"/>
              </a:lnSpc>
              <a:spcBef>
                <a:spcPct val="20000"/>
              </a:spcBef>
              <a:spcAft>
                <a:spcPts val="0"/>
              </a:spcAft>
              <a:buClr>
                <a:srgbClr val="00753C"/>
              </a:buClr>
              <a:buSzPct val="150000"/>
              <a:buFont typeface="Arial" panose="020B0604020202020204" pitchFamily="34" charset="0"/>
              <a:buChar char="•"/>
              <a:tabLst/>
              <a:defRPr sz="1600">
                <a:solidFill>
                  <a:srgbClr val="00753C"/>
                </a:solidFill>
                <a:latin typeface="Calibri" panose="020F0502020204030204" pitchFamily="34" charset="0"/>
                <a:cs typeface="Calibri" panose="020F0502020204030204" pitchFamily="34" charset="0"/>
              </a:defRPr>
            </a:lvl2pPr>
            <a:lvl3pPr marL="306000" indent="-144000" algn="l">
              <a:spcBef>
                <a:spcPts val="400"/>
              </a:spcBef>
              <a:spcAft>
                <a:spcPts val="350"/>
              </a:spcAft>
              <a:buFont typeface="Wingdings" pitchFamily="2" charset="2"/>
              <a:buChar char="§"/>
              <a:defRPr sz="1200">
                <a:solidFill>
                  <a:srgbClr val="00753C"/>
                </a:solidFill>
                <a:latin typeface="Calibri" panose="020F0502020204030204" pitchFamily="34" charset="0"/>
                <a:cs typeface="Calibri" panose="020F0502020204030204" pitchFamily="34" charset="0"/>
              </a:defRPr>
            </a:lvl3pPr>
            <a:lvl4pPr marL="396000" indent="-108000">
              <a:spcBef>
                <a:spcPts val="200"/>
              </a:spcBef>
              <a:spcAft>
                <a:spcPts val="250"/>
              </a:spcAft>
              <a:buFont typeface="Courier New" panose="02070309020205020404" pitchFamily="49" charset="0"/>
              <a:buChar char="o"/>
              <a:defRPr sz="1000">
                <a:solidFill>
                  <a:srgbClr val="00753C"/>
                </a:solidFill>
                <a:latin typeface="Calibri" panose="020F0502020204030204" pitchFamily="34" charset="0"/>
                <a:cs typeface="Calibri" panose="020F0502020204030204" pitchFamily="34" charset="0"/>
              </a:defRPr>
            </a:lvl4pPr>
            <a:lvl5pPr marL="504000" indent="-108000">
              <a:spcBef>
                <a:spcPts val="200"/>
              </a:spcBef>
              <a:spcAft>
                <a:spcPts val="200"/>
              </a:spcAft>
              <a:buFont typeface="Arial" panose="020B0604020202020204" pitchFamily="34" charset="0"/>
              <a:buChar char="•"/>
              <a:defRPr sz="1000">
                <a:solidFill>
                  <a:srgbClr val="00753C"/>
                </a:solidFill>
                <a:latin typeface="Calibri" panose="020F0502020204030204" pitchFamily="34" charset="0"/>
                <a:cs typeface="Calibri" panose="020F0502020204030204" pitchFamily="34" charset="0"/>
              </a:defRPr>
            </a:lvl5pPr>
          </a:lstStyle>
          <a:p>
            <a:pPr lvl="0"/>
            <a:r>
              <a:rPr lang="fr-FR"/>
              <a:t>1. Titre</a:t>
            </a:r>
          </a:p>
          <a:p>
            <a:pPr lvl="1"/>
            <a:r>
              <a:rPr lang="fr-FR"/>
              <a:t>1.1 Sous-titre</a:t>
            </a:r>
          </a:p>
          <a:p>
            <a:pPr lvl="2"/>
            <a:r>
              <a:rPr lang="fr-FR" err="1"/>
              <a:t>Vfqbf</a:t>
            </a:r>
            <a:endParaRPr lang="fr-FR"/>
          </a:p>
          <a:p>
            <a:pPr lvl="3"/>
            <a:r>
              <a:rPr lang="fr-FR" err="1"/>
              <a:t>Vfqsv</a:t>
            </a:r>
            <a:endParaRPr lang="fr-FR"/>
          </a:p>
          <a:p>
            <a:pPr lvl="4"/>
            <a:r>
              <a:rPr lang="fr-FR" err="1"/>
              <a:t>vfcq</a:t>
            </a:r>
            <a:endParaRPr lang="fr-FR"/>
          </a:p>
        </p:txBody>
      </p:sp>
      <p:sp>
        <p:nvSpPr>
          <p:cNvPr id="16" name="Espace réservé du contenu 5">
            <a:extLst>
              <a:ext uri="{FF2B5EF4-FFF2-40B4-BE49-F238E27FC236}">
                <a16:creationId xmlns:a16="http://schemas.microsoft.com/office/drawing/2014/main" id="{FB29D643-9E59-17B4-23F4-0E62190662FD}"/>
              </a:ext>
            </a:extLst>
          </p:cNvPr>
          <p:cNvSpPr>
            <a:spLocks noGrp="1"/>
          </p:cNvSpPr>
          <p:nvPr userDrawn="1">
            <p:ph sz="quarter" idx="15" hasCustomPrompt="1"/>
          </p:nvPr>
        </p:nvSpPr>
        <p:spPr>
          <a:xfrm>
            <a:off x="6084168" y="1061094"/>
            <a:ext cx="2446211" cy="3592494"/>
          </a:xfrm>
          <a:prstGeom prst="rect">
            <a:avLst/>
          </a:prstGeom>
        </p:spPr>
        <p:txBody>
          <a:bodyPr lIns="0"/>
          <a:lstStyle>
            <a:lvl1pPr marL="0" indent="0">
              <a:buNone/>
              <a:defRPr sz="1800" b="0">
                <a:solidFill>
                  <a:srgbClr val="00753C"/>
                </a:solidFill>
                <a:latin typeface="Calibri" panose="020F0502020204030204" pitchFamily="34" charset="0"/>
                <a:cs typeface="Calibri" panose="020F0502020204030204" pitchFamily="34" charset="0"/>
              </a:defRPr>
            </a:lvl1pPr>
            <a:lvl2pPr marL="179388" marR="0" indent="-179388" algn="l" defTabSz="914400" rtl="0" eaLnBrk="1" fontAlgn="ctr" latinLnBrk="0" hangingPunct="1">
              <a:lnSpc>
                <a:spcPct val="100000"/>
              </a:lnSpc>
              <a:spcBef>
                <a:spcPct val="20000"/>
              </a:spcBef>
              <a:spcAft>
                <a:spcPts val="0"/>
              </a:spcAft>
              <a:buClr>
                <a:srgbClr val="00753C"/>
              </a:buClr>
              <a:buSzPct val="150000"/>
              <a:buFont typeface="Arial" panose="020B0604020202020204" pitchFamily="34" charset="0"/>
              <a:buChar char="•"/>
              <a:tabLst/>
              <a:defRPr sz="1600">
                <a:solidFill>
                  <a:srgbClr val="00753C"/>
                </a:solidFill>
                <a:latin typeface="Calibri" panose="020F0502020204030204" pitchFamily="34" charset="0"/>
                <a:cs typeface="Calibri" panose="020F0502020204030204" pitchFamily="34" charset="0"/>
              </a:defRPr>
            </a:lvl2pPr>
          </a:lstStyle>
          <a:p>
            <a:pPr lvl="0"/>
            <a:r>
              <a:rPr lang="fr-FR"/>
              <a:t>1. Titre</a:t>
            </a:r>
          </a:p>
          <a:p>
            <a:pPr lvl="1"/>
            <a:r>
              <a:rPr lang="fr-FR"/>
              <a:t>1.1 Sous-titre</a:t>
            </a:r>
          </a:p>
          <a:p>
            <a:pPr lvl="0"/>
            <a:endParaRPr lang="fr-FR"/>
          </a:p>
        </p:txBody>
      </p:sp>
      <p:sp>
        <p:nvSpPr>
          <p:cNvPr id="17" name="Espace réservé du contenu 5">
            <a:extLst>
              <a:ext uri="{FF2B5EF4-FFF2-40B4-BE49-F238E27FC236}">
                <a16:creationId xmlns:a16="http://schemas.microsoft.com/office/drawing/2014/main" id="{D0BE98C2-8763-B3D5-7ECB-0339639A450F}"/>
              </a:ext>
            </a:extLst>
          </p:cNvPr>
          <p:cNvSpPr>
            <a:spLocks noGrp="1"/>
          </p:cNvSpPr>
          <p:nvPr userDrawn="1">
            <p:ph sz="quarter" idx="16" hasCustomPrompt="1"/>
          </p:nvPr>
        </p:nvSpPr>
        <p:spPr>
          <a:xfrm>
            <a:off x="3383872" y="1061094"/>
            <a:ext cx="2376263" cy="3592494"/>
          </a:xfrm>
          <a:prstGeom prst="rect">
            <a:avLst/>
          </a:prstGeom>
        </p:spPr>
        <p:txBody>
          <a:bodyPr lIns="0"/>
          <a:lstStyle>
            <a:lvl1pPr marL="0" indent="0">
              <a:buNone/>
              <a:defRPr sz="1800" b="1">
                <a:solidFill>
                  <a:srgbClr val="00753C"/>
                </a:solidFill>
                <a:latin typeface="Calibri" panose="020F0502020204030204" pitchFamily="34" charset="0"/>
                <a:cs typeface="Calibri" panose="020F0502020204030204" pitchFamily="34" charset="0"/>
              </a:defRPr>
            </a:lvl1pPr>
            <a:lvl2pPr marL="179388" marR="0" indent="-179388" algn="l" defTabSz="914400" rtl="0" eaLnBrk="1" fontAlgn="ctr" latinLnBrk="0" hangingPunct="1">
              <a:lnSpc>
                <a:spcPct val="100000"/>
              </a:lnSpc>
              <a:spcBef>
                <a:spcPct val="20000"/>
              </a:spcBef>
              <a:spcAft>
                <a:spcPts val="0"/>
              </a:spcAft>
              <a:buClr>
                <a:srgbClr val="00753C"/>
              </a:buClr>
              <a:buSzPct val="150000"/>
              <a:buFont typeface="Arial" panose="020B0604020202020204" pitchFamily="34" charset="0"/>
              <a:buChar char="•"/>
              <a:tabLst/>
              <a:defRPr sz="1600">
                <a:solidFill>
                  <a:srgbClr val="00753C"/>
                </a:solidFill>
                <a:latin typeface="Calibri" panose="020F0502020204030204" pitchFamily="34" charset="0"/>
                <a:cs typeface="Calibri" panose="020F0502020204030204" pitchFamily="34" charset="0"/>
              </a:defRPr>
            </a:lvl2pPr>
          </a:lstStyle>
          <a:p>
            <a:pPr lvl="0"/>
            <a:r>
              <a:rPr lang="fr-FR"/>
              <a:t>1. Titre</a:t>
            </a:r>
          </a:p>
          <a:p>
            <a:pPr lvl="1"/>
            <a:r>
              <a:rPr lang="fr-FR"/>
              <a:t>1.1 Sous-titre</a:t>
            </a:r>
            <a:br>
              <a:rPr lang="fr-FR"/>
            </a:br>
            <a:endParaRPr lang="fr-FR"/>
          </a:p>
          <a:p>
            <a:pPr lvl="0"/>
            <a:endParaRPr lang="fr-FR"/>
          </a:p>
        </p:txBody>
      </p:sp>
      <p:pic>
        <p:nvPicPr>
          <p:cNvPr id="3" name="Image 2">
            <a:extLst>
              <a:ext uri="{FF2B5EF4-FFF2-40B4-BE49-F238E27FC236}">
                <a16:creationId xmlns:a16="http://schemas.microsoft.com/office/drawing/2014/main" id="{C5A25388-F8B4-C5EA-614D-ECF1DDBC6826}"/>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
        <p:nvSpPr>
          <p:cNvPr id="9" name="Titre 1">
            <a:extLst>
              <a:ext uri="{FF2B5EF4-FFF2-40B4-BE49-F238E27FC236}">
                <a16:creationId xmlns:a16="http://schemas.microsoft.com/office/drawing/2014/main" id="{7003C749-1224-BC3C-C425-7A6920791511}"/>
              </a:ext>
            </a:extLst>
          </p:cNvPr>
          <p:cNvSpPr>
            <a:spLocks noGrp="1"/>
          </p:cNvSpPr>
          <p:nvPr>
            <p:ph type="ctrTitle" hasCustomPrompt="1"/>
          </p:nvPr>
        </p:nvSpPr>
        <p:spPr>
          <a:xfrm>
            <a:off x="611561" y="190352"/>
            <a:ext cx="7918818" cy="483518"/>
          </a:xfrm>
          <a:prstGeom prst="rect">
            <a:avLst/>
          </a:prstGeom>
        </p:spPr>
        <p:txBody>
          <a:bodyPr/>
          <a:lstStyle>
            <a:lvl1pPr algn="ctr">
              <a:defRPr sz="2800" b="1" i="0">
                <a:solidFill>
                  <a:srgbClr val="00753C"/>
                </a:solidFill>
                <a:latin typeface="Calibri" panose="020F0502020204030204" pitchFamily="34" charset="0"/>
                <a:cs typeface="Calibri" panose="020F0502020204030204" pitchFamily="34" charset="0"/>
              </a:defRPr>
            </a:lvl1pPr>
          </a:lstStyle>
          <a:p>
            <a:r>
              <a:rPr lang="fr-FR"/>
              <a:t>SOMMAIRE</a:t>
            </a:r>
          </a:p>
        </p:txBody>
      </p:sp>
      <p:sp>
        <p:nvSpPr>
          <p:cNvPr id="10" name="Rectangle 9">
            <a:extLst>
              <a:ext uri="{FF2B5EF4-FFF2-40B4-BE49-F238E27FC236}">
                <a16:creationId xmlns:a16="http://schemas.microsoft.com/office/drawing/2014/main" id="{EB781C57-CF28-E638-ED40-E3E981DA6F95}"/>
              </a:ext>
            </a:extLst>
          </p:cNvPr>
          <p:cNvSpPr/>
          <p:nvPr userDrawn="1"/>
        </p:nvSpPr>
        <p:spPr>
          <a:xfrm>
            <a:off x="611559" y="685046"/>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Calibri" panose="020F0502020204030204" pitchFamily="34" charset="0"/>
              <a:cs typeface="Calibri" panose="020F0502020204030204" pitchFamily="34" charset="0"/>
            </a:endParaRPr>
          </a:p>
        </p:txBody>
      </p:sp>
      <p:grpSp>
        <p:nvGrpSpPr>
          <p:cNvPr id="4" name="Groupe 3">
            <a:extLst>
              <a:ext uri="{FF2B5EF4-FFF2-40B4-BE49-F238E27FC236}">
                <a16:creationId xmlns:a16="http://schemas.microsoft.com/office/drawing/2014/main" id="{AB45193D-76F3-A18D-63F0-36CDB7EB24FF}"/>
              </a:ext>
            </a:extLst>
          </p:cNvPr>
          <p:cNvGrpSpPr/>
          <p:nvPr userDrawn="1"/>
        </p:nvGrpSpPr>
        <p:grpSpPr>
          <a:xfrm>
            <a:off x="0" y="5118319"/>
            <a:ext cx="9144000" cy="45719"/>
            <a:chOff x="0" y="5118319"/>
            <a:chExt cx="9144000" cy="45719"/>
          </a:xfrm>
        </p:grpSpPr>
        <p:sp>
          <p:nvSpPr>
            <p:cNvPr id="6" name="Rectangle 5">
              <a:extLst>
                <a:ext uri="{FF2B5EF4-FFF2-40B4-BE49-F238E27FC236}">
                  <a16:creationId xmlns:a16="http://schemas.microsoft.com/office/drawing/2014/main" id="{BBAF426D-20E5-97D3-BACC-49B2DD792634}"/>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5312E3B8-7975-9C91-C568-142295B5DA5B}"/>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9ED67177-5167-E86B-A749-C4D8AF8A7389}"/>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5" name="Rectangle 14">
              <a:extLst>
                <a:ext uri="{FF2B5EF4-FFF2-40B4-BE49-F238E27FC236}">
                  <a16:creationId xmlns:a16="http://schemas.microsoft.com/office/drawing/2014/main" id="{7D8E9D02-3CC0-60AB-B8FB-70AC43A73F08}"/>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700451686"/>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hapitre : vert 2">
    <p:spTree>
      <p:nvGrpSpPr>
        <p:cNvPr id="1" name=""/>
        <p:cNvGrpSpPr/>
        <p:nvPr/>
      </p:nvGrpSpPr>
      <p:grpSpPr>
        <a:xfrm>
          <a:off x="0" y="0"/>
          <a:ext cx="0" cy="0"/>
          <a:chOff x="0" y="0"/>
          <a:chExt cx="0" cy="0"/>
        </a:xfrm>
      </p:grpSpPr>
      <p:sp>
        <p:nvSpPr>
          <p:cNvPr id="4" name="Espace réservé du numéro de diapositive 5">
            <a:extLst>
              <a:ext uri="{FF2B5EF4-FFF2-40B4-BE49-F238E27FC236}">
                <a16:creationId xmlns:a16="http://schemas.microsoft.com/office/drawing/2014/main" id="{15DFA461-DFEC-2EAB-A35F-E28EE8218F2B}"/>
              </a:ext>
            </a:extLst>
          </p:cNvPr>
          <p:cNvSpPr txBox="1">
            <a:spLocks/>
          </p:cNvSpPr>
          <p:nvPr userDrawn="1"/>
        </p:nvSpPr>
        <p:spPr>
          <a:xfrm>
            <a:off x="8460432" y="4868863"/>
            <a:ext cx="683568" cy="274637"/>
          </a:xfrm>
          <a:prstGeom prst="rect">
            <a:avLst/>
          </a:prstGeom>
        </p:spPr>
        <p:txBody>
          <a:bodyPr/>
          <a:lstStyle>
            <a:defPPr>
              <a:defRPr lang="fr-FR"/>
            </a:defPPr>
            <a:lvl1pPr algn="l" rtl="0" fontAlgn="base">
              <a:spcBef>
                <a:spcPct val="0"/>
              </a:spcBef>
              <a:spcAft>
                <a:spcPct val="0"/>
              </a:spcAft>
              <a:defRPr sz="1200" kern="1200">
                <a:solidFill>
                  <a:srgbClr val="414140"/>
                </a:solidFill>
                <a:latin typeface=""/>
                <a:ea typeface="+mn-ea"/>
                <a:cs typeface="Arial" charset="0"/>
              </a:defRPr>
            </a:lvl1pPr>
            <a:lvl2pPr marL="457200" algn="l" rtl="0" fontAlgn="base">
              <a:spcBef>
                <a:spcPct val="0"/>
              </a:spcBef>
              <a:spcAft>
                <a:spcPct val="0"/>
              </a:spcAft>
              <a:defRPr kern="1200">
                <a:solidFill>
                  <a:schemeClr val="tx1"/>
                </a:solidFill>
                <a:latin typeface="Calibri" charset="0"/>
                <a:ea typeface="+mn-ea"/>
                <a:cs typeface="Arial" charset="0"/>
              </a:defRPr>
            </a:lvl2pPr>
            <a:lvl3pPr marL="914400" algn="l" rtl="0" fontAlgn="base">
              <a:spcBef>
                <a:spcPct val="0"/>
              </a:spcBef>
              <a:spcAft>
                <a:spcPct val="0"/>
              </a:spcAft>
              <a:defRPr kern="1200">
                <a:solidFill>
                  <a:schemeClr val="tx1"/>
                </a:solidFill>
                <a:latin typeface="Calibri" charset="0"/>
                <a:ea typeface="+mn-ea"/>
                <a:cs typeface="Arial" charset="0"/>
              </a:defRPr>
            </a:lvl3pPr>
            <a:lvl4pPr marL="1371600" algn="l" rtl="0" fontAlgn="base">
              <a:spcBef>
                <a:spcPct val="0"/>
              </a:spcBef>
              <a:spcAft>
                <a:spcPct val="0"/>
              </a:spcAft>
              <a:defRPr kern="1200">
                <a:solidFill>
                  <a:schemeClr val="tx1"/>
                </a:solidFill>
                <a:latin typeface="Calibri" charset="0"/>
                <a:ea typeface="+mn-ea"/>
                <a:cs typeface="Arial" charset="0"/>
              </a:defRPr>
            </a:lvl4pPr>
            <a:lvl5pPr marL="1828800" algn="l" rtl="0" fontAlgn="base">
              <a:spcBef>
                <a:spcPct val="0"/>
              </a:spcBef>
              <a:spcAft>
                <a:spcPct val="0"/>
              </a:spcAft>
              <a:defRPr kern="1200">
                <a:solidFill>
                  <a:schemeClr val="tx1"/>
                </a:solidFill>
                <a:latin typeface="Calibri" charset="0"/>
                <a:ea typeface="+mn-ea"/>
                <a:cs typeface="Arial" charset="0"/>
              </a:defRPr>
            </a:lvl5pPr>
            <a:lvl6pPr marL="2286000" algn="l" defTabSz="914400" rtl="0" eaLnBrk="1" latinLnBrk="0" hangingPunct="1">
              <a:defRPr kern="1200">
                <a:solidFill>
                  <a:schemeClr val="tx1"/>
                </a:solidFill>
                <a:latin typeface="Calibri" charset="0"/>
                <a:ea typeface="+mn-ea"/>
                <a:cs typeface="Arial" charset="0"/>
              </a:defRPr>
            </a:lvl6pPr>
            <a:lvl7pPr marL="2743200" algn="l" defTabSz="914400" rtl="0" eaLnBrk="1" latinLnBrk="0" hangingPunct="1">
              <a:defRPr kern="1200">
                <a:solidFill>
                  <a:schemeClr val="tx1"/>
                </a:solidFill>
                <a:latin typeface="Calibri" charset="0"/>
                <a:ea typeface="+mn-ea"/>
                <a:cs typeface="Arial" charset="0"/>
              </a:defRPr>
            </a:lvl7pPr>
            <a:lvl8pPr marL="3200400" algn="l" defTabSz="914400" rtl="0" eaLnBrk="1" latinLnBrk="0" hangingPunct="1">
              <a:defRPr kern="1200">
                <a:solidFill>
                  <a:schemeClr val="tx1"/>
                </a:solidFill>
                <a:latin typeface="Calibri" charset="0"/>
                <a:ea typeface="+mn-ea"/>
                <a:cs typeface="Arial" charset="0"/>
              </a:defRPr>
            </a:lvl8pPr>
            <a:lvl9pPr marL="3657600" algn="l" defTabSz="914400" rtl="0" eaLnBrk="1" latinLnBrk="0" hangingPunct="1">
              <a:defRPr kern="1200">
                <a:solidFill>
                  <a:schemeClr val="tx1"/>
                </a:solidFill>
                <a:latin typeface="Calibri" charset="0"/>
                <a:ea typeface="+mn-ea"/>
                <a:cs typeface="Arial" charset="0"/>
              </a:defRPr>
            </a:lvl9pPr>
          </a:lstStyle>
          <a:p>
            <a:fld id="{3917721B-5BD4-42DE-AF12-1044686E07CE}" type="slidenum">
              <a:rPr lang="fr-FR" smtClean="0">
                <a:latin typeface="Calibri" panose="020F0502020204030204" pitchFamily="34" charset="0"/>
                <a:cs typeface="Calibri" panose="020F0502020204030204" pitchFamily="34" charset="0"/>
              </a:rPr>
              <a:pPr/>
              <a:t>‹N°›</a:t>
            </a:fld>
            <a:endParaRPr lang="fr-FR">
              <a:latin typeface="Calibri" panose="020F0502020204030204" pitchFamily="34" charset="0"/>
              <a:cs typeface="Calibri" panose="020F0502020204030204" pitchFamily="34" charset="0"/>
            </a:endParaRPr>
          </a:p>
        </p:txBody>
      </p:sp>
      <p:pic>
        <p:nvPicPr>
          <p:cNvPr id="2" name="Image 1">
            <a:extLst>
              <a:ext uri="{FF2B5EF4-FFF2-40B4-BE49-F238E27FC236}">
                <a16:creationId xmlns:a16="http://schemas.microsoft.com/office/drawing/2014/main" id="{A2652C9C-67E0-D963-1FFC-C42E98675A0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333" b="333"/>
          <a:stretch/>
        </p:blipFill>
        <p:spPr>
          <a:xfrm>
            <a:off x="1187624" y="0"/>
            <a:ext cx="7956376" cy="5143500"/>
          </a:xfrm>
          <a:prstGeom prst="rect">
            <a:avLst/>
          </a:prstGeom>
        </p:spPr>
      </p:pic>
      <p:sp>
        <p:nvSpPr>
          <p:cNvPr id="10" name="Rectangle 10">
            <a:extLst>
              <a:ext uri="{FF2B5EF4-FFF2-40B4-BE49-F238E27FC236}">
                <a16:creationId xmlns:a16="http://schemas.microsoft.com/office/drawing/2014/main" id="{78B0CC80-B3A4-5CF8-1351-13FB83505725}"/>
              </a:ext>
            </a:extLst>
          </p:cNvPr>
          <p:cNvSpPr/>
          <p:nvPr userDrawn="1"/>
        </p:nvSpPr>
        <p:spPr>
          <a:xfrm>
            <a:off x="-36511" y="0"/>
            <a:ext cx="5112568" cy="514222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Calibri" panose="020F0502020204030204" pitchFamily="34" charset="0"/>
                <a:cs typeface="Calibri" panose="020F0502020204030204" pitchFamily="34" charset="0"/>
              </a:rPr>
              <a:t> </a:t>
            </a:r>
          </a:p>
        </p:txBody>
      </p:sp>
      <p:sp>
        <p:nvSpPr>
          <p:cNvPr id="12" name="Titre 1">
            <a:extLst>
              <a:ext uri="{FF2B5EF4-FFF2-40B4-BE49-F238E27FC236}">
                <a16:creationId xmlns:a16="http://schemas.microsoft.com/office/drawing/2014/main" id="{FAFBA1EA-070C-DDB0-2FAF-27CB44796946}"/>
              </a:ext>
            </a:extLst>
          </p:cNvPr>
          <p:cNvSpPr>
            <a:spLocks noGrp="1"/>
          </p:cNvSpPr>
          <p:nvPr>
            <p:ph type="ctrTitle"/>
          </p:nvPr>
        </p:nvSpPr>
        <p:spPr>
          <a:xfrm>
            <a:off x="683568" y="1419622"/>
            <a:ext cx="3600400" cy="3312368"/>
          </a:xfrm>
          <a:prstGeom prst="rect">
            <a:avLst/>
          </a:prstGeom>
        </p:spPr>
        <p:txBody>
          <a:bodyPr lIns="0"/>
          <a:lstStyle>
            <a:lvl1pPr algn="l">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304057113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Chapitre : vert 2">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8C66531-E991-1B37-221D-F50F2BFB6EE1}"/>
              </a:ext>
            </a:extLst>
          </p:cNvPr>
          <p:cNvPicPr>
            <a:picLocks noChangeAspect="1"/>
          </p:cNvPicPr>
          <p:nvPr userDrawn="1"/>
        </p:nvPicPr>
        <p:blipFill>
          <a:blip r:embed="rId2">
            <a:extLst>
              <a:ext uri="{28A0092B-C50C-407E-A947-70E740481C1C}">
                <a14:useLocalDpi xmlns:a14="http://schemas.microsoft.com/office/drawing/2010/main" val="0"/>
              </a:ext>
            </a:extLst>
          </a:blip>
          <a:srcRect t="8768" b="8768"/>
          <a:stretch/>
        </p:blipFill>
        <p:spPr>
          <a:xfrm>
            <a:off x="2168305" y="-12222"/>
            <a:ext cx="7012207" cy="5155722"/>
          </a:xfrm>
          <a:prstGeom prst="rect">
            <a:avLst/>
          </a:prstGeom>
          <a:effectLst>
            <a:softEdge rad="0"/>
          </a:effectLst>
        </p:spPr>
      </p:pic>
      <p:sp>
        <p:nvSpPr>
          <p:cNvPr id="3" name="Rectangle 10">
            <a:extLst>
              <a:ext uri="{FF2B5EF4-FFF2-40B4-BE49-F238E27FC236}">
                <a16:creationId xmlns:a16="http://schemas.microsoft.com/office/drawing/2014/main" id="{2115CD89-D82F-5297-C0F0-7FA46E212B3C}"/>
              </a:ext>
            </a:extLst>
          </p:cNvPr>
          <p:cNvSpPr/>
          <p:nvPr userDrawn="1"/>
        </p:nvSpPr>
        <p:spPr>
          <a:xfrm>
            <a:off x="-36511" y="-12222"/>
            <a:ext cx="5112568" cy="5154442"/>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Calibri" panose="020F0502020204030204" pitchFamily="34" charset="0"/>
                <a:cs typeface="Calibri" panose="020F0502020204030204" pitchFamily="34" charset="0"/>
              </a:rPr>
              <a:t> </a:t>
            </a:r>
          </a:p>
        </p:txBody>
      </p:sp>
      <p:sp>
        <p:nvSpPr>
          <p:cNvPr id="12" name="Titre 1">
            <a:extLst>
              <a:ext uri="{FF2B5EF4-FFF2-40B4-BE49-F238E27FC236}">
                <a16:creationId xmlns:a16="http://schemas.microsoft.com/office/drawing/2014/main" id="{FAFBA1EA-070C-DDB0-2FAF-27CB44796946}"/>
              </a:ext>
            </a:extLst>
          </p:cNvPr>
          <p:cNvSpPr>
            <a:spLocks noGrp="1"/>
          </p:cNvSpPr>
          <p:nvPr>
            <p:ph type="ctrTitle"/>
          </p:nvPr>
        </p:nvSpPr>
        <p:spPr>
          <a:xfrm>
            <a:off x="683568" y="1419622"/>
            <a:ext cx="3600400" cy="3312368"/>
          </a:xfrm>
          <a:prstGeom prst="rect">
            <a:avLst/>
          </a:prstGeom>
        </p:spPr>
        <p:txBody>
          <a:bodyPr lIns="0"/>
          <a:lstStyle>
            <a:lvl1pPr algn="l">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310506276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Chapitre : vert 2">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2652C9C-67E0-D963-1FFC-C42E98675A0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14678" b="14678"/>
          <a:stretch/>
        </p:blipFill>
        <p:spPr>
          <a:xfrm>
            <a:off x="1180976" y="0"/>
            <a:ext cx="7956376" cy="5143500"/>
          </a:xfrm>
          <a:prstGeom prst="rect">
            <a:avLst/>
          </a:prstGeom>
        </p:spPr>
      </p:pic>
      <p:sp>
        <p:nvSpPr>
          <p:cNvPr id="3" name="Rectangle 10">
            <a:extLst>
              <a:ext uri="{FF2B5EF4-FFF2-40B4-BE49-F238E27FC236}">
                <a16:creationId xmlns:a16="http://schemas.microsoft.com/office/drawing/2014/main" id="{CEAE3203-8722-EA5D-9727-921EA208A616}"/>
              </a:ext>
            </a:extLst>
          </p:cNvPr>
          <p:cNvSpPr/>
          <p:nvPr userDrawn="1"/>
        </p:nvSpPr>
        <p:spPr>
          <a:xfrm>
            <a:off x="-36511" y="0"/>
            <a:ext cx="5112568" cy="514222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Calibri" panose="020F0502020204030204" pitchFamily="34" charset="0"/>
                <a:cs typeface="Calibri" panose="020F0502020204030204" pitchFamily="34" charset="0"/>
              </a:rPr>
              <a:t> </a:t>
            </a:r>
          </a:p>
        </p:txBody>
      </p:sp>
      <p:sp>
        <p:nvSpPr>
          <p:cNvPr id="4" name="Espace réservé du numéro de diapositive 5">
            <a:extLst>
              <a:ext uri="{FF2B5EF4-FFF2-40B4-BE49-F238E27FC236}">
                <a16:creationId xmlns:a16="http://schemas.microsoft.com/office/drawing/2014/main" id="{15DFA461-DFEC-2EAB-A35F-E28EE8218F2B}"/>
              </a:ext>
            </a:extLst>
          </p:cNvPr>
          <p:cNvSpPr txBox="1">
            <a:spLocks/>
          </p:cNvSpPr>
          <p:nvPr userDrawn="1"/>
        </p:nvSpPr>
        <p:spPr>
          <a:xfrm>
            <a:off x="8460432" y="4868863"/>
            <a:ext cx="683568" cy="274637"/>
          </a:xfrm>
          <a:prstGeom prst="rect">
            <a:avLst/>
          </a:prstGeom>
        </p:spPr>
        <p:txBody>
          <a:bodyPr/>
          <a:lstStyle>
            <a:defPPr>
              <a:defRPr lang="fr-FR"/>
            </a:defPPr>
            <a:lvl1pPr algn="l" rtl="0" fontAlgn="base">
              <a:spcBef>
                <a:spcPct val="0"/>
              </a:spcBef>
              <a:spcAft>
                <a:spcPct val="0"/>
              </a:spcAft>
              <a:defRPr sz="1200" kern="1200">
                <a:solidFill>
                  <a:srgbClr val="414140"/>
                </a:solidFill>
                <a:latin typeface=""/>
                <a:ea typeface="+mn-ea"/>
                <a:cs typeface="Arial" charset="0"/>
              </a:defRPr>
            </a:lvl1pPr>
            <a:lvl2pPr marL="457200" algn="l" rtl="0" fontAlgn="base">
              <a:spcBef>
                <a:spcPct val="0"/>
              </a:spcBef>
              <a:spcAft>
                <a:spcPct val="0"/>
              </a:spcAft>
              <a:defRPr kern="1200">
                <a:solidFill>
                  <a:schemeClr val="tx1"/>
                </a:solidFill>
                <a:latin typeface="Calibri" charset="0"/>
                <a:ea typeface="+mn-ea"/>
                <a:cs typeface="Arial" charset="0"/>
              </a:defRPr>
            </a:lvl2pPr>
            <a:lvl3pPr marL="914400" algn="l" rtl="0" fontAlgn="base">
              <a:spcBef>
                <a:spcPct val="0"/>
              </a:spcBef>
              <a:spcAft>
                <a:spcPct val="0"/>
              </a:spcAft>
              <a:defRPr kern="1200">
                <a:solidFill>
                  <a:schemeClr val="tx1"/>
                </a:solidFill>
                <a:latin typeface="Calibri" charset="0"/>
                <a:ea typeface="+mn-ea"/>
                <a:cs typeface="Arial" charset="0"/>
              </a:defRPr>
            </a:lvl3pPr>
            <a:lvl4pPr marL="1371600" algn="l" rtl="0" fontAlgn="base">
              <a:spcBef>
                <a:spcPct val="0"/>
              </a:spcBef>
              <a:spcAft>
                <a:spcPct val="0"/>
              </a:spcAft>
              <a:defRPr kern="1200">
                <a:solidFill>
                  <a:schemeClr val="tx1"/>
                </a:solidFill>
                <a:latin typeface="Calibri" charset="0"/>
                <a:ea typeface="+mn-ea"/>
                <a:cs typeface="Arial" charset="0"/>
              </a:defRPr>
            </a:lvl4pPr>
            <a:lvl5pPr marL="1828800" algn="l" rtl="0" fontAlgn="base">
              <a:spcBef>
                <a:spcPct val="0"/>
              </a:spcBef>
              <a:spcAft>
                <a:spcPct val="0"/>
              </a:spcAft>
              <a:defRPr kern="1200">
                <a:solidFill>
                  <a:schemeClr val="tx1"/>
                </a:solidFill>
                <a:latin typeface="Calibri" charset="0"/>
                <a:ea typeface="+mn-ea"/>
                <a:cs typeface="Arial" charset="0"/>
              </a:defRPr>
            </a:lvl5pPr>
            <a:lvl6pPr marL="2286000" algn="l" defTabSz="914400" rtl="0" eaLnBrk="1" latinLnBrk="0" hangingPunct="1">
              <a:defRPr kern="1200">
                <a:solidFill>
                  <a:schemeClr val="tx1"/>
                </a:solidFill>
                <a:latin typeface="Calibri" charset="0"/>
                <a:ea typeface="+mn-ea"/>
                <a:cs typeface="Arial" charset="0"/>
              </a:defRPr>
            </a:lvl6pPr>
            <a:lvl7pPr marL="2743200" algn="l" defTabSz="914400" rtl="0" eaLnBrk="1" latinLnBrk="0" hangingPunct="1">
              <a:defRPr kern="1200">
                <a:solidFill>
                  <a:schemeClr val="tx1"/>
                </a:solidFill>
                <a:latin typeface="Calibri" charset="0"/>
                <a:ea typeface="+mn-ea"/>
                <a:cs typeface="Arial" charset="0"/>
              </a:defRPr>
            </a:lvl7pPr>
            <a:lvl8pPr marL="3200400" algn="l" defTabSz="914400" rtl="0" eaLnBrk="1" latinLnBrk="0" hangingPunct="1">
              <a:defRPr kern="1200">
                <a:solidFill>
                  <a:schemeClr val="tx1"/>
                </a:solidFill>
                <a:latin typeface="Calibri" charset="0"/>
                <a:ea typeface="+mn-ea"/>
                <a:cs typeface="Arial" charset="0"/>
              </a:defRPr>
            </a:lvl8pPr>
            <a:lvl9pPr marL="3657600" algn="l" defTabSz="914400" rtl="0" eaLnBrk="1" latinLnBrk="0" hangingPunct="1">
              <a:defRPr kern="1200">
                <a:solidFill>
                  <a:schemeClr val="tx1"/>
                </a:solidFill>
                <a:latin typeface="Calibri" charset="0"/>
                <a:ea typeface="+mn-ea"/>
                <a:cs typeface="Arial" charset="0"/>
              </a:defRPr>
            </a:lvl9pPr>
          </a:lstStyle>
          <a:p>
            <a:fld id="{3917721B-5BD4-42DE-AF12-1044686E07CE}" type="slidenum">
              <a:rPr lang="fr-FR" smtClean="0">
                <a:latin typeface="Calibri" panose="020F0502020204030204" pitchFamily="34" charset="0"/>
                <a:cs typeface="Calibri" panose="020F0502020204030204" pitchFamily="34" charset="0"/>
              </a:rPr>
              <a:pPr/>
              <a:t>‹N°›</a:t>
            </a:fld>
            <a:endParaRPr lang="fr-FR">
              <a:latin typeface="Calibri" panose="020F0502020204030204" pitchFamily="34" charset="0"/>
              <a:cs typeface="Calibri" panose="020F0502020204030204" pitchFamily="34" charset="0"/>
            </a:endParaRPr>
          </a:p>
        </p:txBody>
      </p:sp>
      <p:sp>
        <p:nvSpPr>
          <p:cNvPr id="12" name="Titre 1">
            <a:extLst>
              <a:ext uri="{FF2B5EF4-FFF2-40B4-BE49-F238E27FC236}">
                <a16:creationId xmlns:a16="http://schemas.microsoft.com/office/drawing/2014/main" id="{FAFBA1EA-070C-DDB0-2FAF-27CB44796946}"/>
              </a:ext>
            </a:extLst>
          </p:cNvPr>
          <p:cNvSpPr>
            <a:spLocks noGrp="1"/>
          </p:cNvSpPr>
          <p:nvPr>
            <p:ph type="ctrTitle"/>
          </p:nvPr>
        </p:nvSpPr>
        <p:spPr>
          <a:xfrm>
            <a:off x="683568" y="1419622"/>
            <a:ext cx="3600400" cy="3312368"/>
          </a:xfrm>
          <a:prstGeom prst="rect">
            <a:avLst/>
          </a:prstGeom>
        </p:spPr>
        <p:txBody>
          <a:bodyPr lIns="0"/>
          <a:lstStyle>
            <a:lvl1pPr algn="l">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37889423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Chapitre : vert 2">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8C66531-E991-1B37-221D-F50F2BFB6EE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1075" b="1075"/>
          <a:stretch/>
        </p:blipFill>
        <p:spPr>
          <a:xfrm>
            <a:off x="2165849" y="0"/>
            <a:ext cx="6975695" cy="5143500"/>
          </a:xfrm>
          <a:prstGeom prst="rect">
            <a:avLst/>
          </a:prstGeom>
          <a:effectLst>
            <a:softEdge rad="0"/>
          </a:effectLst>
        </p:spPr>
      </p:pic>
      <p:sp>
        <p:nvSpPr>
          <p:cNvPr id="3" name="Rectangle 10">
            <a:extLst>
              <a:ext uri="{FF2B5EF4-FFF2-40B4-BE49-F238E27FC236}">
                <a16:creationId xmlns:a16="http://schemas.microsoft.com/office/drawing/2014/main" id="{4A1CCA80-68B6-1F55-CE63-35A8B4E6C648}"/>
              </a:ext>
            </a:extLst>
          </p:cNvPr>
          <p:cNvSpPr/>
          <p:nvPr userDrawn="1"/>
        </p:nvSpPr>
        <p:spPr>
          <a:xfrm>
            <a:off x="-36511" y="0"/>
            <a:ext cx="5112568" cy="514222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Calibri" panose="020F0502020204030204" pitchFamily="34" charset="0"/>
                <a:cs typeface="Calibri" panose="020F0502020204030204" pitchFamily="34" charset="0"/>
              </a:rPr>
              <a:t> </a:t>
            </a:r>
          </a:p>
        </p:txBody>
      </p:sp>
      <p:sp>
        <p:nvSpPr>
          <p:cNvPr id="12" name="Titre 1">
            <a:extLst>
              <a:ext uri="{FF2B5EF4-FFF2-40B4-BE49-F238E27FC236}">
                <a16:creationId xmlns:a16="http://schemas.microsoft.com/office/drawing/2014/main" id="{FAFBA1EA-070C-DDB0-2FAF-27CB44796946}"/>
              </a:ext>
            </a:extLst>
          </p:cNvPr>
          <p:cNvSpPr>
            <a:spLocks noGrp="1"/>
          </p:cNvSpPr>
          <p:nvPr>
            <p:ph type="ctrTitle"/>
          </p:nvPr>
        </p:nvSpPr>
        <p:spPr>
          <a:xfrm>
            <a:off x="683568" y="1419622"/>
            <a:ext cx="3600400" cy="3312368"/>
          </a:xfrm>
          <a:prstGeom prst="rect">
            <a:avLst/>
          </a:prstGeom>
        </p:spPr>
        <p:txBody>
          <a:bodyPr lIns="0"/>
          <a:lstStyle>
            <a:lvl1pPr algn="l">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302260826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8_Chapitre : vert 2">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8C66531-E991-1B37-221D-F50F2BFB6EE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1716" b="1716"/>
          <a:stretch/>
        </p:blipFill>
        <p:spPr>
          <a:xfrm>
            <a:off x="2168305" y="-12222"/>
            <a:ext cx="7012207" cy="5155722"/>
          </a:xfrm>
          <a:prstGeom prst="rect">
            <a:avLst/>
          </a:prstGeom>
          <a:effectLst>
            <a:softEdge rad="0"/>
          </a:effectLst>
        </p:spPr>
      </p:pic>
      <p:sp>
        <p:nvSpPr>
          <p:cNvPr id="3" name="Rectangle 10">
            <a:extLst>
              <a:ext uri="{FF2B5EF4-FFF2-40B4-BE49-F238E27FC236}">
                <a16:creationId xmlns:a16="http://schemas.microsoft.com/office/drawing/2014/main" id="{2115CD89-D82F-5297-C0F0-7FA46E212B3C}"/>
              </a:ext>
            </a:extLst>
          </p:cNvPr>
          <p:cNvSpPr/>
          <p:nvPr userDrawn="1"/>
        </p:nvSpPr>
        <p:spPr>
          <a:xfrm>
            <a:off x="-36511" y="-12222"/>
            <a:ext cx="5112568" cy="5154442"/>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Calibri" panose="020F0502020204030204" pitchFamily="34" charset="0"/>
                <a:cs typeface="Calibri" panose="020F0502020204030204" pitchFamily="34" charset="0"/>
              </a:rPr>
              <a:t> </a:t>
            </a:r>
          </a:p>
        </p:txBody>
      </p:sp>
      <p:sp>
        <p:nvSpPr>
          <p:cNvPr id="12" name="Titre 1">
            <a:extLst>
              <a:ext uri="{FF2B5EF4-FFF2-40B4-BE49-F238E27FC236}">
                <a16:creationId xmlns:a16="http://schemas.microsoft.com/office/drawing/2014/main" id="{FAFBA1EA-070C-DDB0-2FAF-27CB44796946}"/>
              </a:ext>
            </a:extLst>
          </p:cNvPr>
          <p:cNvSpPr>
            <a:spLocks noGrp="1"/>
          </p:cNvSpPr>
          <p:nvPr>
            <p:ph type="ctrTitle"/>
          </p:nvPr>
        </p:nvSpPr>
        <p:spPr>
          <a:xfrm>
            <a:off x="683568" y="1419622"/>
            <a:ext cx="3600400" cy="3312368"/>
          </a:xfrm>
          <a:prstGeom prst="rect">
            <a:avLst/>
          </a:prstGeom>
        </p:spPr>
        <p:txBody>
          <a:bodyPr lIns="0"/>
          <a:lstStyle>
            <a:lvl1pPr algn="l">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2760498337"/>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_Chapitre : vert 2">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8C66531-E991-1B37-221D-F50F2BFB6EE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9091" b="9091"/>
          <a:stretch/>
        </p:blipFill>
        <p:spPr>
          <a:xfrm>
            <a:off x="2168305" y="-12222"/>
            <a:ext cx="7012207" cy="5155722"/>
          </a:xfrm>
          <a:prstGeom prst="rect">
            <a:avLst/>
          </a:prstGeom>
          <a:effectLst>
            <a:softEdge rad="0"/>
          </a:effectLst>
        </p:spPr>
      </p:pic>
      <p:sp>
        <p:nvSpPr>
          <p:cNvPr id="3" name="Rectangle 10">
            <a:extLst>
              <a:ext uri="{FF2B5EF4-FFF2-40B4-BE49-F238E27FC236}">
                <a16:creationId xmlns:a16="http://schemas.microsoft.com/office/drawing/2014/main" id="{2115CD89-D82F-5297-C0F0-7FA46E212B3C}"/>
              </a:ext>
            </a:extLst>
          </p:cNvPr>
          <p:cNvSpPr/>
          <p:nvPr userDrawn="1"/>
        </p:nvSpPr>
        <p:spPr>
          <a:xfrm>
            <a:off x="-36511" y="-12222"/>
            <a:ext cx="5112568" cy="5154442"/>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Calibri" panose="020F0502020204030204" pitchFamily="34" charset="0"/>
                <a:cs typeface="Calibri" panose="020F0502020204030204" pitchFamily="34" charset="0"/>
              </a:rPr>
              <a:t> </a:t>
            </a:r>
          </a:p>
        </p:txBody>
      </p:sp>
      <p:sp>
        <p:nvSpPr>
          <p:cNvPr id="12" name="Titre 1">
            <a:extLst>
              <a:ext uri="{FF2B5EF4-FFF2-40B4-BE49-F238E27FC236}">
                <a16:creationId xmlns:a16="http://schemas.microsoft.com/office/drawing/2014/main" id="{FAFBA1EA-070C-DDB0-2FAF-27CB44796946}"/>
              </a:ext>
            </a:extLst>
          </p:cNvPr>
          <p:cNvSpPr>
            <a:spLocks noGrp="1"/>
          </p:cNvSpPr>
          <p:nvPr>
            <p:ph type="ctrTitle"/>
          </p:nvPr>
        </p:nvSpPr>
        <p:spPr>
          <a:xfrm>
            <a:off x="683568" y="1419622"/>
            <a:ext cx="3600400" cy="3312368"/>
          </a:xfrm>
          <a:prstGeom prst="rect">
            <a:avLst/>
          </a:prstGeom>
        </p:spPr>
        <p:txBody>
          <a:bodyPr lIns="0"/>
          <a:lstStyle>
            <a:lvl1pPr algn="l">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4121909253"/>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Chapitre : vert 2">
    <p:spTree>
      <p:nvGrpSpPr>
        <p:cNvPr id="1" name=""/>
        <p:cNvGrpSpPr/>
        <p:nvPr/>
      </p:nvGrpSpPr>
      <p:grpSpPr>
        <a:xfrm>
          <a:off x="0" y="0"/>
          <a:ext cx="0" cy="0"/>
          <a:chOff x="0" y="0"/>
          <a:chExt cx="0" cy="0"/>
        </a:xfrm>
      </p:grpSpPr>
      <p:pic>
        <p:nvPicPr>
          <p:cNvPr id="5" name="Image 4" descr="Une image contenant plein air, personne, plante, habits&#10;&#10;Description générée automatiquement">
            <a:extLst>
              <a:ext uri="{FF2B5EF4-FFF2-40B4-BE49-F238E27FC236}">
                <a16:creationId xmlns:a16="http://schemas.microsoft.com/office/drawing/2014/main" id="{594ED14C-42D6-6C2D-E789-7A8DC027B6D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31410" y="0"/>
            <a:ext cx="7212590" cy="5143500"/>
          </a:xfrm>
          <a:prstGeom prst="rect">
            <a:avLst/>
          </a:prstGeom>
        </p:spPr>
      </p:pic>
      <p:sp>
        <p:nvSpPr>
          <p:cNvPr id="2" name="Rectangle 10">
            <a:extLst>
              <a:ext uri="{FF2B5EF4-FFF2-40B4-BE49-F238E27FC236}">
                <a16:creationId xmlns:a16="http://schemas.microsoft.com/office/drawing/2014/main" id="{43381B5E-2FCF-D711-8096-2DBA5D828760}"/>
              </a:ext>
            </a:extLst>
          </p:cNvPr>
          <p:cNvSpPr/>
          <p:nvPr userDrawn="1"/>
        </p:nvSpPr>
        <p:spPr>
          <a:xfrm>
            <a:off x="-36511" y="0"/>
            <a:ext cx="5112568" cy="514222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Calibri" panose="020F0502020204030204" pitchFamily="34" charset="0"/>
                <a:cs typeface="Calibri" panose="020F0502020204030204" pitchFamily="34" charset="0"/>
              </a:rPr>
              <a:t> </a:t>
            </a:r>
          </a:p>
        </p:txBody>
      </p:sp>
      <p:sp>
        <p:nvSpPr>
          <p:cNvPr id="4" name="Espace réservé du numéro de diapositive 5">
            <a:extLst>
              <a:ext uri="{FF2B5EF4-FFF2-40B4-BE49-F238E27FC236}">
                <a16:creationId xmlns:a16="http://schemas.microsoft.com/office/drawing/2014/main" id="{15DFA461-DFEC-2EAB-A35F-E28EE8218F2B}"/>
              </a:ext>
            </a:extLst>
          </p:cNvPr>
          <p:cNvSpPr txBox="1">
            <a:spLocks/>
          </p:cNvSpPr>
          <p:nvPr userDrawn="1"/>
        </p:nvSpPr>
        <p:spPr>
          <a:xfrm>
            <a:off x="8460432" y="4868863"/>
            <a:ext cx="683568" cy="274637"/>
          </a:xfrm>
          <a:prstGeom prst="rect">
            <a:avLst/>
          </a:prstGeom>
        </p:spPr>
        <p:txBody>
          <a:bodyPr/>
          <a:lstStyle>
            <a:defPPr>
              <a:defRPr lang="fr-FR"/>
            </a:defPPr>
            <a:lvl1pPr algn="l" rtl="0" fontAlgn="base">
              <a:spcBef>
                <a:spcPct val="0"/>
              </a:spcBef>
              <a:spcAft>
                <a:spcPct val="0"/>
              </a:spcAft>
              <a:defRPr sz="1200" kern="1200">
                <a:solidFill>
                  <a:srgbClr val="414140"/>
                </a:solidFill>
                <a:latin typeface=""/>
                <a:ea typeface="+mn-ea"/>
                <a:cs typeface="Arial" charset="0"/>
              </a:defRPr>
            </a:lvl1pPr>
            <a:lvl2pPr marL="457200" algn="l" rtl="0" fontAlgn="base">
              <a:spcBef>
                <a:spcPct val="0"/>
              </a:spcBef>
              <a:spcAft>
                <a:spcPct val="0"/>
              </a:spcAft>
              <a:defRPr kern="1200">
                <a:solidFill>
                  <a:schemeClr val="tx1"/>
                </a:solidFill>
                <a:latin typeface="Calibri" charset="0"/>
                <a:ea typeface="+mn-ea"/>
                <a:cs typeface="Arial" charset="0"/>
              </a:defRPr>
            </a:lvl2pPr>
            <a:lvl3pPr marL="914400" algn="l" rtl="0" fontAlgn="base">
              <a:spcBef>
                <a:spcPct val="0"/>
              </a:spcBef>
              <a:spcAft>
                <a:spcPct val="0"/>
              </a:spcAft>
              <a:defRPr kern="1200">
                <a:solidFill>
                  <a:schemeClr val="tx1"/>
                </a:solidFill>
                <a:latin typeface="Calibri" charset="0"/>
                <a:ea typeface="+mn-ea"/>
                <a:cs typeface="Arial" charset="0"/>
              </a:defRPr>
            </a:lvl3pPr>
            <a:lvl4pPr marL="1371600" algn="l" rtl="0" fontAlgn="base">
              <a:spcBef>
                <a:spcPct val="0"/>
              </a:spcBef>
              <a:spcAft>
                <a:spcPct val="0"/>
              </a:spcAft>
              <a:defRPr kern="1200">
                <a:solidFill>
                  <a:schemeClr val="tx1"/>
                </a:solidFill>
                <a:latin typeface="Calibri" charset="0"/>
                <a:ea typeface="+mn-ea"/>
                <a:cs typeface="Arial" charset="0"/>
              </a:defRPr>
            </a:lvl4pPr>
            <a:lvl5pPr marL="1828800" algn="l" rtl="0" fontAlgn="base">
              <a:spcBef>
                <a:spcPct val="0"/>
              </a:spcBef>
              <a:spcAft>
                <a:spcPct val="0"/>
              </a:spcAft>
              <a:defRPr kern="1200">
                <a:solidFill>
                  <a:schemeClr val="tx1"/>
                </a:solidFill>
                <a:latin typeface="Calibri" charset="0"/>
                <a:ea typeface="+mn-ea"/>
                <a:cs typeface="Arial" charset="0"/>
              </a:defRPr>
            </a:lvl5pPr>
            <a:lvl6pPr marL="2286000" algn="l" defTabSz="914400" rtl="0" eaLnBrk="1" latinLnBrk="0" hangingPunct="1">
              <a:defRPr kern="1200">
                <a:solidFill>
                  <a:schemeClr val="tx1"/>
                </a:solidFill>
                <a:latin typeface="Calibri" charset="0"/>
                <a:ea typeface="+mn-ea"/>
                <a:cs typeface="Arial" charset="0"/>
              </a:defRPr>
            </a:lvl6pPr>
            <a:lvl7pPr marL="2743200" algn="l" defTabSz="914400" rtl="0" eaLnBrk="1" latinLnBrk="0" hangingPunct="1">
              <a:defRPr kern="1200">
                <a:solidFill>
                  <a:schemeClr val="tx1"/>
                </a:solidFill>
                <a:latin typeface="Calibri" charset="0"/>
                <a:ea typeface="+mn-ea"/>
                <a:cs typeface="Arial" charset="0"/>
              </a:defRPr>
            </a:lvl7pPr>
            <a:lvl8pPr marL="3200400" algn="l" defTabSz="914400" rtl="0" eaLnBrk="1" latinLnBrk="0" hangingPunct="1">
              <a:defRPr kern="1200">
                <a:solidFill>
                  <a:schemeClr val="tx1"/>
                </a:solidFill>
                <a:latin typeface="Calibri" charset="0"/>
                <a:ea typeface="+mn-ea"/>
                <a:cs typeface="Arial" charset="0"/>
              </a:defRPr>
            </a:lvl8pPr>
            <a:lvl9pPr marL="3657600" algn="l" defTabSz="914400" rtl="0" eaLnBrk="1" latinLnBrk="0" hangingPunct="1">
              <a:defRPr kern="1200">
                <a:solidFill>
                  <a:schemeClr val="tx1"/>
                </a:solidFill>
                <a:latin typeface="Calibri" charset="0"/>
                <a:ea typeface="+mn-ea"/>
                <a:cs typeface="Arial" charset="0"/>
              </a:defRPr>
            </a:lvl9pPr>
          </a:lstStyle>
          <a:p>
            <a:fld id="{3917721B-5BD4-42DE-AF12-1044686E07CE}" type="slidenum">
              <a:rPr lang="fr-FR" smtClean="0">
                <a:latin typeface="Calibri" panose="020F0502020204030204" pitchFamily="34" charset="0"/>
                <a:cs typeface="Calibri" panose="020F0502020204030204" pitchFamily="34" charset="0"/>
              </a:rPr>
              <a:pPr/>
              <a:t>‹N°›</a:t>
            </a:fld>
            <a:endParaRPr lang="fr-FR">
              <a:latin typeface="Calibri" panose="020F0502020204030204" pitchFamily="34" charset="0"/>
              <a:cs typeface="Calibri" panose="020F0502020204030204" pitchFamily="34" charset="0"/>
            </a:endParaRPr>
          </a:p>
        </p:txBody>
      </p:sp>
      <p:sp>
        <p:nvSpPr>
          <p:cNvPr id="12" name="Titre 1">
            <a:extLst>
              <a:ext uri="{FF2B5EF4-FFF2-40B4-BE49-F238E27FC236}">
                <a16:creationId xmlns:a16="http://schemas.microsoft.com/office/drawing/2014/main" id="{FAFBA1EA-070C-DDB0-2FAF-27CB44796946}"/>
              </a:ext>
            </a:extLst>
          </p:cNvPr>
          <p:cNvSpPr>
            <a:spLocks noGrp="1"/>
          </p:cNvSpPr>
          <p:nvPr>
            <p:ph type="ctrTitle"/>
          </p:nvPr>
        </p:nvSpPr>
        <p:spPr>
          <a:xfrm>
            <a:off x="683568" y="1419622"/>
            <a:ext cx="3600400" cy="3312368"/>
          </a:xfrm>
          <a:prstGeom prst="rect">
            <a:avLst/>
          </a:prstGeom>
        </p:spPr>
        <p:txBody>
          <a:bodyPr lIns="0"/>
          <a:lstStyle>
            <a:lvl1pPr algn="l">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3995324823"/>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1_Chapitre : vert 2">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8C66531-E991-1B37-221D-F50F2BFB6EE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9610" b="9610"/>
          <a:stretch/>
        </p:blipFill>
        <p:spPr>
          <a:xfrm>
            <a:off x="2168305" y="-12222"/>
            <a:ext cx="7012207" cy="5155722"/>
          </a:xfrm>
          <a:prstGeom prst="rect">
            <a:avLst/>
          </a:prstGeom>
          <a:effectLst>
            <a:softEdge rad="0"/>
          </a:effectLst>
        </p:spPr>
      </p:pic>
      <p:sp>
        <p:nvSpPr>
          <p:cNvPr id="3" name="Rectangle 10">
            <a:extLst>
              <a:ext uri="{FF2B5EF4-FFF2-40B4-BE49-F238E27FC236}">
                <a16:creationId xmlns:a16="http://schemas.microsoft.com/office/drawing/2014/main" id="{2115CD89-D82F-5297-C0F0-7FA46E212B3C}"/>
              </a:ext>
            </a:extLst>
          </p:cNvPr>
          <p:cNvSpPr/>
          <p:nvPr userDrawn="1"/>
        </p:nvSpPr>
        <p:spPr>
          <a:xfrm>
            <a:off x="-36511" y="-12222"/>
            <a:ext cx="5112568" cy="5154442"/>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Calibri" panose="020F0502020204030204" pitchFamily="34" charset="0"/>
                <a:cs typeface="Calibri" panose="020F0502020204030204" pitchFamily="34" charset="0"/>
              </a:rPr>
              <a:t> </a:t>
            </a:r>
          </a:p>
        </p:txBody>
      </p:sp>
      <p:sp>
        <p:nvSpPr>
          <p:cNvPr id="12" name="Titre 1">
            <a:extLst>
              <a:ext uri="{FF2B5EF4-FFF2-40B4-BE49-F238E27FC236}">
                <a16:creationId xmlns:a16="http://schemas.microsoft.com/office/drawing/2014/main" id="{FAFBA1EA-070C-DDB0-2FAF-27CB44796946}"/>
              </a:ext>
            </a:extLst>
          </p:cNvPr>
          <p:cNvSpPr>
            <a:spLocks noGrp="1"/>
          </p:cNvSpPr>
          <p:nvPr>
            <p:ph type="ctrTitle"/>
          </p:nvPr>
        </p:nvSpPr>
        <p:spPr>
          <a:xfrm>
            <a:off x="683568" y="1419622"/>
            <a:ext cx="3600400" cy="3312368"/>
          </a:xfrm>
          <a:prstGeom prst="rect">
            <a:avLst/>
          </a:prstGeom>
        </p:spPr>
        <p:txBody>
          <a:bodyPr lIns="0"/>
          <a:lstStyle>
            <a:lvl1pPr algn="l">
              <a:defRPr sz="3000" b="1">
                <a:solidFill>
                  <a:schemeClr val="bg1"/>
                </a:solidFill>
                <a:latin typeface="Calibri" panose="020F0502020204030204" pitchFamily="34" charset="0"/>
                <a:cs typeface="Calibri" panose="020F0502020204030204" pitchFamily="34" charset="0"/>
              </a:defRPr>
            </a:lvl1pPr>
          </a:lstStyle>
          <a:p>
            <a:r>
              <a:rPr lang="fr-FR"/>
              <a:t>Modifiez le style du titre</a:t>
            </a:r>
          </a:p>
        </p:txBody>
      </p:sp>
    </p:spTree>
    <p:extLst>
      <p:ext uri="{BB962C8B-B14F-4D97-AF65-F5344CB8AC3E}">
        <p14:creationId xmlns:p14="http://schemas.microsoft.com/office/powerpoint/2010/main" val="2534079746"/>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Titre + SousTitre + 1 contenu + Bulle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a:xfrm>
            <a:off x="611559" y="1347614"/>
            <a:ext cx="7920881" cy="3300100"/>
          </a:xfrm>
          <a:prstGeom prst="rect">
            <a:avLst/>
          </a:prstGeom>
        </p:spPr>
        <p:txBody>
          <a:bodyPr lIns="0" tIns="0" rIns="0" bIns="0"/>
          <a:lstStyle>
            <a:lvl1pPr marL="180000" indent="-180000" fontAlgn="ctr">
              <a:buClr>
                <a:srgbClr val="00753C"/>
              </a:buClr>
              <a:buSzPct val="150000"/>
              <a:buFont typeface="Arial" panose="020B0604020202020204" pitchFamily="34" charset="0"/>
              <a:buChar char="•"/>
              <a:tabLst>
                <a:tab pos="360000" algn="l"/>
              </a:tabLst>
              <a:defRPr sz="1500">
                <a:solidFill>
                  <a:schemeClr val="tx1"/>
                </a:solidFill>
                <a:latin typeface="Calibri" panose="020F0502020204030204" pitchFamily="34" charset="0"/>
                <a:cs typeface="Calibri" panose="020F0502020204030204" pitchFamily="34" charset="0"/>
              </a:defRPr>
            </a:lvl1pPr>
            <a:lvl2pPr marL="306000" indent="-144000" fontAlgn="ctr">
              <a:spcBef>
                <a:spcPts val="400"/>
              </a:spcBef>
              <a:spcAft>
                <a:spcPts val="350"/>
              </a:spcAft>
              <a:buClr>
                <a:srgbClr val="00753C"/>
              </a:buClr>
              <a:buSzPct val="100000"/>
              <a:buFont typeface="Wingdings" pitchFamily="2" charset="2"/>
              <a:buChar char="§"/>
              <a:defRPr sz="1200">
                <a:solidFill>
                  <a:srgbClr val="414140"/>
                </a:solidFill>
                <a:latin typeface="Calibri" panose="020F0502020204030204" pitchFamily="34" charset="0"/>
                <a:cs typeface="Calibri" panose="020F0502020204030204" pitchFamily="34" charset="0"/>
              </a:defRPr>
            </a:lvl2pPr>
            <a:lvl3pPr marL="396000" indent="-108000" fontAlgn="ctr">
              <a:spcBef>
                <a:spcPts val="200"/>
              </a:spcBef>
              <a:spcAft>
                <a:spcPts val="250"/>
              </a:spcAft>
              <a:buClr>
                <a:srgbClr val="00753C"/>
              </a:buClr>
              <a:buSzPct val="100000"/>
              <a:buFont typeface="Courier New" panose="02070309020205020404" pitchFamily="49" charset="0"/>
              <a:buChar char="o"/>
              <a:defRPr sz="1000">
                <a:solidFill>
                  <a:srgbClr val="414140"/>
                </a:solidFill>
                <a:latin typeface="Calibri" panose="020F0502020204030204" pitchFamily="34" charset="0"/>
                <a:cs typeface="Calibri" panose="020F0502020204030204" pitchFamily="34" charset="0"/>
              </a:defRPr>
            </a:lvl3pPr>
            <a:lvl4pPr marL="504000" indent="-108000" fontAlgn="ctr">
              <a:spcBef>
                <a:spcPts val="200"/>
              </a:spcBef>
              <a:spcAft>
                <a:spcPts val="200"/>
              </a:spcAft>
              <a:buClr>
                <a:srgbClr val="00753C"/>
              </a:buClr>
              <a:buSzPct val="100000"/>
              <a:buFont typeface="Arial" panose="020B0604020202020204" pitchFamily="34" charset="0"/>
              <a:buChar char="•"/>
              <a:defRPr sz="800">
                <a:solidFill>
                  <a:srgbClr val="414140"/>
                </a:solidFill>
                <a:latin typeface="Calibri" panose="020F0502020204030204" pitchFamily="34" charset="0"/>
                <a:cs typeface="Calibri" panose="020F0502020204030204" pitchFamily="34" charset="0"/>
              </a:defRPr>
            </a:lvl4pPr>
            <a:lvl5pPr marL="612000" indent="-108000" fontAlgn="ctr">
              <a:spcBef>
                <a:spcPts val="200"/>
              </a:spcBef>
              <a:spcAft>
                <a:spcPts val="200"/>
              </a:spcAft>
              <a:buClr>
                <a:srgbClr val="00753C"/>
              </a:buClr>
              <a:buSzPct val="100000"/>
              <a:buFont typeface="Courier New" panose="02070309020205020404" pitchFamily="49" charset="0"/>
              <a:buChar char="o"/>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a:t>
            </a:r>
            <a:r>
              <a:rPr lang="fr-FR" err="1"/>
              <a:t>gjreqmbùdfgjb</a:t>
            </a:r>
            <a:r>
              <a:rPr lang="fr-FR"/>
              <a:t> </a:t>
            </a:r>
            <a:r>
              <a:rPr lang="fr-FR" err="1"/>
              <a:t>kfgmùqdj</a:t>
            </a:r>
            <a:r>
              <a:rPr lang="fr-FR"/>
              <a:t> </a:t>
            </a:r>
            <a:r>
              <a:rPr lang="fr-FR" err="1"/>
              <a:t>bkfgljqb</a:t>
            </a:r>
            <a:r>
              <a:rPr lang="fr-FR"/>
              <a:t> </a:t>
            </a:r>
            <a:r>
              <a:rPr lang="fr-FR" err="1"/>
              <a:t>fgklmbjq</a:t>
            </a:r>
            <a:r>
              <a:rPr lang="fr-FR"/>
              <a:t> </a:t>
            </a:r>
            <a:r>
              <a:rPr lang="fr-FR" err="1"/>
              <a:t>fkbm</a:t>
            </a:r>
            <a:r>
              <a:rPr lang="fr-FR"/>
              <a:t> </a:t>
            </a:r>
            <a:r>
              <a:rPr lang="fr-FR" err="1"/>
              <a:t>kbflmjdqbk</a:t>
            </a:r>
            <a:r>
              <a:rPr lang="fr-FR"/>
              <a:t> </a:t>
            </a:r>
            <a:r>
              <a:rPr lang="fr-FR" err="1"/>
              <a:t>flmqjbkf</a:t>
            </a:r>
            <a:r>
              <a:rPr lang="fr-FR"/>
              <a:t> </a:t>
            </a:r>
            <a:r>
              <a:rPr lang="fr-FR" err="1"/>
              <a:t>mqb</a:t>
            </a:r>
            <a:endParaRPr lang="fr-FR"/>
          </a:p>
          <a:p>
            <a:pPr lvl="1"/>
            <a:r>
              <a:rPr lang="fr-FR"/>
              <a:t>Deuxième </a:t>
            </a:r>
            <a:r>
              <a:rPr lang="fr-FR" err="1"/>
              <a:t>niveaubqfdbfjklmd</a:t>
            </a:r>
            <a:r>
              <a:rPr lang="fr-FR"/>
              <a:t> </a:t>
            </a:r>
            <a:r>
              <a:rPr lang="fr-FR" err="1"/>
              <a:t>jqbjfgkqlb</a:t>
            </a:r>
            <a:r>
              <a:rPr lang="fr-FR"/>
              <a:t> </a:t>
            </a:r>
            <a:r>
              <a:rPr lang="fr-FR" err="1"/>
              <a:t>mjfgskbl</a:t>
            </a:r>
            <a:r>
              <a:rPr lang="fr-FR"/>
              <a:t> </a:t>
            </a:r>
            <a:r>
              <a:rPr lang="fr-FR" err="1"/>
              <a:t>mfgjdbksl</a:t>
            </a:r>
            <a:r>
              <a:rPr lang="fr-FR"/>
              <a:t> </a:t>
            </a:r>
            <a:r>
              <a:rPr lang="fr-FR" err="1"/>
              <a:t>fmgbjklqskfgl</a:t>
            </a:r>
            <a:r>
              <a:rPr lang="fr-FR"/>
              <a:t> </a:t>
            </a:r>
            <a:r>
              <a:rPr lang="fr-FR" err="1"/>
              <a:t>bjsmfgklb</a:t>
            </a:r>
            <a:r>
              <a:rPr lang="fr-FR"/>
              <a:t> </a:t>
            </a:r>
            <a:r>
              <a:rPr lang="fr-FR" err="1"/>
              <a:t>mjfgkdlsbm</a:t>
            </a:r>
            <a:r>
              <a:rPr lang="fr-FR"/>
              <a:t> </a:t>
            </a:r>
            <a:r>
              <a:rPr lang="fr-FR" err="1"/>
              <a:t>jfgdkslbm</a:t>
            </a:r>
            <a:r>
              <a:rPr lang="fr-FR"/>
              <a:t> </a:t>
            </a:r>
            <a:r>
              <a:rPr lang="fr-FR" err="1"/>
              <a:t>jfgbkldgsmj</a:t>
            </a:r>
            <a:r>
              <a:rPr lang="fr-FR"/>
              <a:t> </a:t>
            </a:r>
            <a:r>
              <a:rPr lang="fr-FR" err="1"/>
              <a:t>bgsdgklbj</a:t>
            </a:r>
            <a:r>
              <a:rPr lang="fr-FR"/>
              <a:t> </a:t>
            </a:r>
            <a:r>
              <a:rPr lang="fr-FR" err="1"/>
              <a:t>gkdbmsd</a:t>
            </a:r>
            <a:endParaRPr lang="fr-FR"/>
          </a:p>
          <a:p>
            <a:pPr lvl="2"/>
            <a:r>
              <a:rPr lang="fr-FR"/>
              <a:t>Troisième </a:t>
            </a:r>
            <a:r>
              <a:rPr lang="fr-FR" err="1"/>
              <a:t>niveaubdfgk</a:t>
            </a:r>
            <a:r>
              <a:rPr lang="fr-FR"/>
              <a:t> </a:t>
            </a:r>
            <a:r>
              <a:rPr lang="fr-FR" err="1"/>
              <a:t>qblsmgùk</a:t>
            </a:r>
            <a:r>
              <a:rPr lang="fr-FR"/>
              <a:t> </a:t>
            </a:r>
            <a:r>
              <a:rPr lang="fr-FR" err="1"/>
              <a:t>bsldgmbùk</a:t>
            </a:r>
            <a:r>
              <a:rPr lang="fr-FR"/>
              <a:t> </a:t>
            </a:r>
            <a:r>
              <a:rPr lang="fr-FR" err="1"/>
              <a:t>gklsbmgk</a:t>
            </a:r>
            <a:r>
              <a:rPr lang="fr-FR"/>
              <a:t> </a:t>
            </a:r>
            <a:r>
              <a:rPr lang="fr-FR" err="1"/>
              <a:t>blmgùbk</a:t>
            </a:r>
            <a:r>
              <a:rPr lang="fr-FR"/>
              <a:t> </a:t>
            </a:r>
            <a:r>
              <a:rPr lang="fr-FR" err="1"/>
              <a:t>lgmsùkb</a:t>
            </a:r>
            <a:r>
              <a:rPr lang="fr-FR"/>
              <a:t> </a:t>
            </a:r>
            <a:r>
              <a:rPr lang="fr-FR" err="1"/>
              <a:t>glsmùbkg</a:t>
            </a:r>
            <a:r>
              <a:rPr lang="fr-FR"/>
              <a:t> </a:t>
            </a:r>
            <a:r>
              <a:rPr lang="fr-FR" err="1"/>
              <a:t>lmbsùk</a:t>
            </a:r>
            <a:r>
              <a:rPr lang="fr-FR"/>
              <a:t> </a:t>
            </a:r>
            <a:r>
              <a:rPr lang="fr-FR" err="1"/>
              <a:t>glù</a:t>
            </a:r>
            <a:r>
              <a:rPr lang="fr-FR"/>
              <a:t> </a:t>
            </a:r>
            <a:r>
              <a:rPr lang="fr-FR" err="1"/>
              <a:t>blgkùsbl</a:t>
            </a:r>
            <a:r>
              <a:rPr lang="fr-FR"/>
              <a:t> </a:t>
            </a:r>
            <a:r>
              <a:rPr lang="fr-FR" err="1"/>
              <a:t>gkùsbgkl</a:t>
            </a:r>
            <a:r>
              <a:rPr lang="fr-FR"/>
              <a:t> </a:t>
            </a:r>
            <a:r>
              <a:rPr lang="fr-FR" err="1"/>
              <a:t>blsùk</a:t>
            </a:r>
            <a:r>
              <a:rPr lang="fr-FR"/>
              <a:t> </a:t>
            </a:r>
            <a:r>
              <a:rPr lang="fr-FR" err="1"/>
              <a:t>glmùkblg</a:t>
            </a:r>
            <a:r>
              <a:rPr lang="fr-FR"/>
              <a:t> </a:t>
            </a:r>
            <a:r>
              <a:rPr lang="fr-FR" err="1"/>
              <a:t>lksdlbmùk</a:t>
            </a:r>
            <a:r>
              <a:rPr lang="fr-FR"/>
              <a:t> </a:t>
            </a:r>
            <a:r>
              <a:rPr lang="fr-FR" err="1"/>
              <a:t>gsdlbmùkg</a:t>
            </a:r>
            <a:endParaRPr lang="fr-FR"/>
          </a:p>
          <a:p>
            <a:pPr lvl="3"/>
            <a:r>
              <a:rPr lang="fr-FR"/>
              <a:t>Quatrième </a:t>
            </a:r>
            <a:r>
              <a:rPr lang="fr-FR" err="1"/>
              <a:t>niveaubf</a:t>
            </a:r>
            <a:r>
              <a:rPr lang="fr-FR"/>
              <a:t> </a:t>
            </a:r>
            <a:r>
              <a:rPr lang="fr-FR" err="1"/>
              <a:t>jdklsmùfgjs</a:t>
            </a:r>
            <a:r>
              <a:rPr lang="fr-FR"/>
              <a:t> </a:t>
            </a:r>
            <a:r>
              <a:rPr lang="fr-FR" err="1"/>
              <a:t>bklfùb</a:t>
            </a:r>
            <a:r>
              <a:rPr lang="fr-FR"/>
              <a:t> </a:t>
            </a:r>
            <a:r>
              <a:rPr lang="fr-FR" err="1"/>
              <a:t>fkglmbdsùj</a:t>
            </a:r>
            <a:r>
              <a:rPr lang="fr-FR"/>
              <a:t> </a:t>
            </a:r>
            <a:r>
              <a:rPr lang="fr-FR" err="1"/>
              <a:t>fglkdbsmùjfg</a:t>
            </a:r>
            <a:r>
              <a:rPr lang="fr-FR"/>
              <a:t> </a:t>
            </a:r>
            <a:r>
              <a:rPr lang="fr-FR" err="1"/>
              <a:t>lsdmbùkfg</a:t>
            </a:r>
            <a:r>
              <a:rPr lang="fr-FR"/>
              <a:t> </a:t>
            </a:r>
            <a:r>
              <a:rPr lang="fr-FR" err="1"/>
              <a:t>lsbmùfgk</a:t>
            </a:r>
            <a:r>
              <a:rPr lang="fr-FR"/>
              <a:t> </a:t>
            </a:r>
            <a:r>
              <a:rPr lang="fr-FR" err="1"/>
              <a:t>lbskùflb</a:t>
            </a:r>
            <a:r>
              <a:rPr lang="fr-FR"/>
              <a:t> </a:t>
            </a:r>
            <a:r>
              <a:rPr lang="fr-FR" err="1"/>
              <a:t>kgdsùbfgk</a:t>
            </a:r>
            <a:r>
              <a:rPr lang="fr-FR"/>
              <a:t> </a:t>
            </a:r>
            <a:r>
              <a:rPr lang="fr-FR" err="1"/>
              <a:t>ldbsmk</a:t>
            </a:r>
            <a:r>
              <a:rPr lang="fr-FR"/>
              <a:t> </a:t>
            </a:r>
            <a:r>
              <a:rPr lang="fr-FR" err="1"/>
              <a:t>fgldmbùsk</a:t>
            </a:r>
            <a:r>
              <a:rPr lang="fr-FR"/>
              <a:t> </a:t>
            </a:r>
            <a:r>
              <a:rPr lang="fr-FR" err="1"/>
              <a:t>ldfgk</a:t>
            </a:r>
            <a:r>
              <a:rPr lang="fr-FR"/>
              <a:t> </a:t>
            </a:r>
            <a:r>
              <a:rPr lang="fr-FR" err="1"/>
              <a:t>dlsbmfgk</a:t>
            </a:r>
            <a:r>
              <a:rPr lang="fr-FR"/>
              <a:t> </a:t>
            </a:r>
            <a:r>
              <a:rPr lang="fr-FR" err="1"/>
              <a:t>dlsbmùfgk</a:t>
            </a:r>
            <a:r>
              <a:rPr lang="fr-FR"/>
              <a:t> </a:t>
            </a:r>
            <a:r>
              <a:rPr lang="fr-FR" err="1"/>
              <a:t>dblsùkfgd</a:t>
            </a:r>
            <a:r>
              <a:rPr lang="fr-FR"/>
              <a:t> </a:t>
            </a:r>
            <a:r>
              <a:rPr lang="fr-FR" err="1"/>
              <a:t>blsmùfgkbs</a:t>
            </a:r>
            <a:r>
              <a:rPr lang="fr-FR"/>
              <a:t> </a:t>
            </a:r>
            <a:r>
              <a:rPr lang="fr-FR" err="1"/>
              <a:t>fgl</a:t>
            </a:r>
            <a:endParaRPr lang="fr-FR"/>
          </a:p>
          <a:p>
            <a:pPr lvl="4"/>
            <a:r>
              <a:rPr lang="fr-FR"/>
              <a:t>Cinquième </a:t>
            </a:r>
            <a:r>
              <a:rPr lang="fr-FR" err="1"/>
              <a:t>niveaubfqdk</a:t>
            </a:r>
            <a:r>
              <a:rPr lang="fr-FR"/>
              <a:t> </a:t>
            </a:r>
            <a:r>
              <a:rPr lang="fr-FR" err="1"/>
              <a:t>blmfdqbk</a:t>
            </a:r>
            <a:r>
              <a:rPr lang="fr-FR"/>
              <a:t> </a:t>
            </a:r>
            <a:r>
              <a:rPr lang="fr-FR" err="1"/>
              <a:t>fldmqbùkf</a:t>
            </a:r>
            <a:r>
              <a:rPr lang="fr-FR"/>
              <a:t> </a:t>
            </a:r>
            <a:r>
              <a:rPr lang="fr-FR" err="1"/>
              <a:t>ldqmbùkf</a:t>
            </a:r>
            <a:r>
              <a:rPr lang="fr-FR"/>
              <a:t> </a:t>
            </a:r>
            <a:r>
              <a:rPr lang="fr-FR" err="1"/>
              <a:t>ldqbmkùf</a:t>
            </a:r>
            <a:r>
              <a:rPr lang="fr-FR"/>
              <a:t> </a:t>
            </a:r>
            <a:r>
              <a:rPr lang="fr-FR" err="1"/>
              <a:t>blkfùqbl</a:t>
            </a:r>
            <a:r>
              <a:rPr lang="fr-FR"/>
              <a:t> </a:t>
            </a:r>
            <a:r>
              <a:rPr lang="fr-FR" err="1"/>
              <a:t>kfdblkùldbfmqk</a:t>
            </a:r>
            <a:r>
              <a:rPr lang="fr-FR"/>
              <a:t> </a:t>
            </a:r>
            <a:r>
              <a:rPr lang="fr-FR" err="1"/>
              <a:t>lmùbk</a:t>
            </a:r>
            <a:r>
              <a:rPr lang="fr-FR"/>
              <a:t> </a:t>
            </a:r>
            <a:r>
              <a:rPr lang="fr-FR" err="1"/>
              <a:t>lqdfmùbdfk</a:t>
            </a:r>
            <a:r>
              <a:rPr lang="fr-FR"/>
              <a:t> </a:t>
            </a:r>
            <a:r>
              <a:rPr lang="fr-FR" err="1"/>
              <a:t>qlbmùkf</a:t>
            </a:r>
            <a:r>
              <a:rPr lang="fr-FR"/>
              <a:t> </a:t>
            </a:r>
            <a:r>
              <a:rPr lang="fr-FR" err="1"/>
              <a:t>qlbmùk</a:t>
            </a:r>
            <a:r>
              <a:rPr lang="fr-FR"/>
              <a:t> </a:t>
            </a:r>
            <a:r>
              <a:rPr lang="fr-FR" err="1"/>
              <a:t>flqdmb`kù</a:t>
            </a:r>
            <a:r>
              <a:rPr lang="fr-FR"/>
              <a:t> </a:t>
            </a:r>
            <a:r>
              <a:rPr lang="fr-FR" err="1"/>
              <a:t>flqdmùbk</a:t>
            </a:r>
            <a:r>
              <a:rPr lang="fr-FR"/>
              <a:t> </a:t>
            </a:r>
            <a:r>
              <a:rPr lang="fr-FR" err="1"/>
              <a:t>flqmùbk</a:t>
            </a:r>
            <a:r>
              <a:rPr lang="fr-FR"/>
              <a:t> </a:t>
            </a:r>
            <a:r>
              <a:rPr lang="fr-FR" err="1"/>
              <a:t>fqldbùkf</a:t>
            </a:r>
            <a:r>
              <a:rPr lang="fr-FR"/>
              <a:t> </a:t>
            </a:r>
            <a:r>
              <a:rPr lang="fr-FR" err="1"/>
              <a:t>lqbùk</a:t>
            </a:r>
            <a:r>
              <a:rPr lang="fr-FR"/>
              <a:t> </a:t>
            </a:r>
            <a:r>
              <a:rPr lang="fr-FR" err="1"/>
              <a:t>fqlmùbk</a:t>
            </a:r>
            <a:r>
              <a:rPr lang="fr-FR"/>
              <a:t> </a:t>
            </a:r>
            <a:r>
              <a:rPr lang="fr-FR" err="1"/>
              <a:t>flmqùbk</a:t>
            </a:r>
            <a:r>
              <a:rPr lang="fr-FR"/>
              <a:t> </a:t>
            </a:r>
            <a:r>
              <a:rPr lang="fr-FR" err="1"/>
              <a:t>fqlmùbk</a:t>
            </a:r>
            <a:r>
              <a:rPr lang="fr-FR"/>
              <a:t> </a:t>
            </a:r>
            <a:r>
              <a:rPr lang="fr-FR" err="1"/>
              <a:t>flmqùbk</a:t>
            </a:r>
            <a:r>
              <a:rPr lang="fr-FR"/>
              <a:t> </a:t>
            </a:r>
            <a:r>
              <a:rPr lang="fr-FR" err="1"/>
              <a:t>flqmùbk</a:t>
            </a:r>
            <a:r>
              <a:rPr lang="fr-FR"/>
              <a:t> </a:t>
            </a:r>
            <a:r>
              <a:rPr lang="fr-FR" err="1"/>
              <a:t>fldqmbùk</a:t>
            </a:r>
            <a:r>
              <a:rPr lang="fr-FR"/>
              <a:t> </a:t>
            </a:r>
            <a:r>
              <a:rPr lang="fr-FR" err="1"/>
              <a:t>lfqdù</a:t>
            </a:r>
            <a:endParaRPr lang="fr-FR"/>
          </a:p>
        </p:txBody>
      </p:sp>
      <p:sp>
        <p:nvSpPr>
          <p:cNvPr id="2" name="Titre 1">
            <a:extLst>
              <a:ext uri="{FF2B5EF4-FFF2-40B4-BE49-F238E27FC236}">
                <a16:creationId xmlns:a16="http://schemas.microsoft.com/office/drawing/2014/main" id="{761548B2-96B9-5C61-E19C-5179837B57AB}"/>
              </a:ext>
            </a:extLst>
          </p:cNvPr>
          <p:cNvSpPr>
            <a:spLocks noGrp="1"/>
          </p:cNvSpPr>
          <p:nvPr>
            <p:ph type="ctrTitle"/>
          </p:nvPr>
        </p:nvSpPr>
        <p:spPr>
          <a:xfrm>
            <a:off x="611561" y="190352"/>
            <a:ext cx="7918818" cy="483518"/>
          </a:xfrm>
          <a:prstGeom prst="rect">
            <a:avLst/>
          </a:prstGeom>
          <a:ln w="34925">
            <a:noFill/>
          </a:ln>
        </p:spPr>
        <p:txBody>
          <a:bodyPr/>
          <a:lstStyle>
            <a:lvl1pPr algn="ctr">
              <a:defRPr sz="2800" b="1" i="0" u="none">
                <a:solidFill>
                  <a:srgbClr val="00753C"/>
                </a:solidFill>
                <a:latin typeface="Calibri" panose="020F0502020204030204" pitchFamily="34" charset="0"/>
                <a:cs typeface="Calibri" panose="020F0502020204030204" pitchFamily="34" charset="0"/>
              </a:defRPr>
            </a:lvl1pPr>
          </a:lstStyle>
          <a:p>
            <a:r>
              <a:rPr lang="fr-FR"/>
              <a:t>Modifiez le style du titre</a:t>
            </a:r>
          </a:p>
        </p:txBody>
      </p:sp>
      <p:sp>
        <p:nvSpPr>
          <p:cNvPr id="4" name="Sous-titre 2">
            <a:extLst>
              <a:ext uri="{FF2B5EF4-FFF2-40B4-BE49-F238E27FC236}">
                <a16:creationId xmlns:a16="http://schemas.microsoft.com/office/drawing/2014/main" id="{657AE39E-E3A9-CD65-9770-CB0D1AF249DE}"/>
              </a:ext>
            </a:extLst>
          </p:cNvPr>
          <p:cNvSpPr>
            <a:spLocks noGrp="1"/>
          </p:cNvSpPr>
          <p:nvPr>
            <p:ph type="subTitle" idx="13"/>
          </p:nvPr>
        </p:nvSpPr>
        <p:spPr>
          <a:xfrm>
            <a:off x="611559" y="678842"/>
            <a:ext cx="7920881" cy="235830"/>
          </a:xfrm>
          <a:prstGeom prst="rect">
            <a:avLst/>
          </a:prstGeom>
        </p:spPr>
        <p:txBody>
          <a:bodyPr anchor="ctr" anchorCtr="0"/>
          <a:lstStyle>
            <a:lvl1pPr marL="0" indent="0" algn="ctr">
              <a:buNone/>
              <a:defRPr sz="2000" b="0">
                <a:solidFill>
                  <a:srgbClr val="00753C"/>
                </a:solidFill>
                <a:latin typeface="Calibri" panose="020F0502020204030204" pitchFamily="34" charset="0"/>
                <a:cs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11" name="Espace réservé du numéro de diapositive 5">
            <a:extLst>
              <a:ext uri="{FF2B5EF4-FFF2-40B4-BE49-F238E27FC236}">
                <a16:creationId xmlns:a16="http://schemas.microsoft.com/office/drawing/2014/main" id="{89B84D45-E054-A9BD-2FBB-49CA8C82D9E1}"/>
              </a:ext>
            </a:extLst>
          </p:cNvPr>
          <p:cNvSpPr txBox="1">
            <a:spLocks/>
          </p:cNvSpPr>
          <p:nvPr userDrawn="1"/>
        </p:nvSpPr>
        <p:spPr>
          <a:xfrm>
            <a:off x="5790326" y="4768283"/>
            <a:ext cx="2742486" cy="305973"/>
          </a:xfrm>
          <a:prstGeom prst="rect">
            <a:avLst/>
          </a:prstGeom>
          <a:noFill/>
        </p:spPr>
        <p:txBody>
          <a:bodyPr vert="horz" lIns="91440" tIns="45720" rIns="0" bIns="45720" rtlCol="0" anchor="ctr"/>
          <a:lstStyle>
            <a:defPPr>
              <a:defRPr lang="en-US"/>
            </a:defPPr>
            <a:lvl1pPr algn="r">
              <a:defRPr sz="900">
                <a:latin typeface="HelveticaNeueLT Std Thin" panose="020B0403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FBB0225-08BD-4FBB-AD69-CF54823C118C}" type="slidenum">
              <a:rPr lang="fr-FR" sz="950" smtClean="0">
                <a:latin typeface="Calibri" panose="020F0502020204030204" pitchFamily="34" charset="0"/>
                <a:cs typeface="Calibri" panose="020F0502020204030204" pitchFamily="34" charset="0"/>
              </a:rPr>
              <a:pPr lvl="0"/>
              <a:t>‹N°›</a:t>
            </a:fld>
            <a:endParaRPr lang="fr-FR" sz="950">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AF14B8DB-5DD9-B213-9D4D-5194F2D17EC0}"/>
              </a:ext>
            </a:extLst>
          </p:cNvPr>
          <p:cNvSpPr/>
          <p:nvPr userDrawn="1"/>
        </p:nvSpPr>
        <p:spPr>
          <a:xfrm>
            <a:off x="597611" y="971567"/>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rgbClr val="92D050"/>
              </a:solidFill>
              <a:latin typeface="Calibri" panose="020F0502020204030204" pitchFamily="34" charset="0"/>
              <a:cs typeface="Calibri" panose="020F0502020204030204" pitchFamily="34" charset="0"/>
            </a:endParaRPr>
          </a:p>
        </p:txBody>
      </p:sp>
      <p:grpSp>
        <p:nvGrpSpPr>
          <p:cNvPr id="5" name="Groupe 4">
            <a:extLst>
              <a:ext uri="{FF2B5EF4-FFF2-40B4-BE49-F238E27FC236}">
                <a16:creationId xmlns:a16="http://schemas.microsoft.com/office/drawing/2014/main" id="{CA1B9016-142C-65E6-272F-F6247ED67A35}"/>
              </a:ext>
            </a:extLst>
          </p:cNvPr>
          <p:cNvGrpSpPr/>
          <p:nvPr userDrawn="1"/>
        </p:nvGrpSpPr>
        <p:grpSpPr>
          <a:xfrm>
            <a:off x="0" y="5118319"/>
            <a:ext cx="9144000" cy="45719"/>
            <a:chOff x="0" y="5118319"/>
            <a:chExt cx="9144000" cy="45719"/>
          </a:xfrm>
        </p:grpSpPr>
        <p:sp>
          <p:nvSpPr>
            <p:cNvPr id="6" name="Rectangle 5">
              <a:extLst>
                <a:ext uri="{FF2B5EF4-FFF2-40B4-BE49-F238E27FC236}">
                  <a16:creationId xmlns:a16="http://schemas.microsoft.com/office/drawing/2014/main" id="{B946E0E6-3BAA-4CC0-52C2-0CEEC096C9EB}"/>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4E841699-EBFE-68BD-C27F-A423E4E5C093}"/>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7EE857D3-2C4E-6EC6-3BC9-F8DC7BB4B85A}"/>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006CAA9B-A550-EF23-831F-CBB303BCA64A}"/>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pic>
        <p:nvPicPr>
          <p:cNvPr id="10" name="Image 9">
            <a:extLst>
              <a:ext uri="{FF2B5EF4-FFF2-40B4-BE49-F238E27FC236}">
                <a16:creationId xmlns:a16="http://schemas.microsoft.com/office/drawing/2014/main" id="{3DE1E208-240F-CCE3-FC48-ED1F2E4E49EE}"/>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Tree>
    <p:extLst>
      <p:ext uri="{BB962C8B-B14F-4D97-AF65-F5344CB8AC3E}">
        <p14:creationId xmlns:p14="http://schemas.microsoft.com/office/powerpoint/2010/main" val="2523497452"/>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u avec visuel 5">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DC180826-6140-5A1D-0D75-42838FE6EB17}"/>
              </a:ext>
            </a:extLst>
          </p:cNvPr>
          <p:cNvPicPr>
            <a:picLocks noChangeAspect="1"/>
          </p:cNvPicPr>
          <p:nvPr userDrawn="1"/>
        </p:nvPicPr>
        <p:blipFill>
          <a:blip r:embed="rId2">
            <a:extLst>
              <a:ext uri="{28A0092B-C50C-407E-A947-70E740481C1C}">
                <a14:useLocalDpi xmlns:a14="http://schemas.microsoft.com/office/drawing/2010/main" val="0"/>
              </a:ext>
            </a:extLst>
          </a:blip>
          <a:srcRect t="16987" b="16987"/>
          <a:stretch/>
        </p:blipFill>
        <p:spPr>
          <a:xfrm>
            <a:off x="2168305" y="0"/>
            <a:ext cx="7012207" cy="5143500"/>
          </a:xfrm>
          <a:prstGeom prst="rect">
            <a:avLst/>
          </a:prstGeom>
          <a:effectLst>
            <a:softEdge rad="0"/>
          </a:effectLst>
        </p:spPr>
      </p:pic>
      <p:sp>
        <p:nvSpPr>
          <p:cNvPr id="2" name="Rectangle 10">
            <a:extLst>
              <a:ext uri="{FF2B5EF4-FFF2-40B4-BE49-F238E27FC236}">
                <a16:creationId xmlns:a16="http://schemas.microsoft.com/office/drawing/2014/main" id="{24DF13FF-1C8A-16F3-958F-9822095D8DE2}"/>
              </a:ext>
            </a:extLst>
          </p:cNvPr>
          <p:cNvSpPr/>
          <p:nvPr userDrawn="1"/>
        </p:nvSpPr>
        <p:spPr>
          <a:xfrm>
            <a:off x="-2" y="-1280"/>
            <a:ext cx="5076057"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9" name="Image 8">
            <a:extLst>
              <a:ext uri="{FF2B5EF4-FFF2-40B4-BE49-F238E27FC236}">
                <a16:creationId xmlns:a16="http://schemas.microsoft.com/office/drawing/2014/main" id="{5CE53BD6-F778-C1B3-B47C-627AD7256552}"/>
              </a:ext>
            </a:extLst>
          </p:cNvPr>
          <p:cNvPicPr>
            <a:picLocks noChangeAspect="1"/>
          </p:cNvPicPr>
          <p:nvPr userDrawn="1"/>
        </p:nvPicPr>
        <p:blipFill rotWithShape="1">
          <a:blip r:embed="rId3"/>
          <a:srcRect b="29000"/>
          <a:stretch/>
        </p:blipFill>
        <p:spPr>
          <a:xfrm>
            <a:off x="589635" y="4832573"/>
            <a:ext cx="625049" cy="144016"/>
          </a:xfrm>
          <a:prstGeom prst="rect">
            <a:avLst/>
          </a:prstGeom>
        </p:spPr>
      </p:pic>
      <p:sp>
        <p:nvSpPr>
          <p:cNvPr id="3" name="Espace réservé du contenu 2">
            <a:extLst>
              <a:ext uri="{FF2B5EF4-FFF2-40B4-BE49-F238E27FC236}">
                <a16:creationId xmlns:a16="http://schemas.microsoft.com/office/drawing/2014/main" id="{288FF23B-8839-8FAF-BE45-11CAF984D39B}"/>
              </a:ext>
            </a:extLst>
          </p:cNvPr>
          <p:cNvSpPr>
            <a:spLocks noGrp="1"/>
          </p:cNvSpPr>
          <p:nvPr>
            <p:ph idx="1" hasCustomPrompt="1"/>
          </p:nvPr>
        </p:nvSpPr>
        <p:spPr>
          <a:xfrm>
            <a:off x="618726" y="1059582"/>
            <a:ext cx="3305202" cy="359272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grpSp>
        <p:nvGrpSpPr>
          <p:cNvPr id="4" name="Groupe 3">
            <a:extLst>
              <a:ext uri="{FF2B5EF4-FFF2-40B4-BE49-F238E27FC236}">
                <a16:creationId xmlns:a16="http://schemas.microsoft.com/office/drawing/2014/main" id="{8584FFD3-58ED-765B-3B71-A1D3F531041A}"/>
              </a:ext>
            </a:extLst>
          </p:cNvPr>
          <p:cNvGrpSpPr/>
          <p:nvPr userDrawn="1"/>
        </p:nvGrpSpPr>
        <p:grpSpPr>
          <a:xfrm>
            <a:off x="0" y="5118319"/>
            <a:ext cx="9144000" cy="45719"/>
            <a:chOff x="0" y="5118319"/>
            <a:chExt cx="9144000" cy="45719"/>
          </a:xfrm>
        </p:grpSpPr>
        <p:sp>
          <p:nvSpPr>
            <p:cNvPr id="5" name="Rectangle 4">
              <a:extLst>
                <a:ext uri="{FF2B5EF4-FFF2-40B4-BE49-F238E27FC236}">
                  <a16:creationId xmlns:a16="http://schemas.microsoft.com/office/drawing/2014/main" id="{F662B47A-7B1C-B51C-6FC1-C65051608323}"/>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4F8F696C-276F-A06C-800F-3B70C18E0C93}"/>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6B6AD6B3-25C2-DE59-A154-42AC0A1816A5}"/>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EFEB8A52-42EC-5827-1EC3-40AA69355D2C}"/>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9432331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n">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312CEE6D-5F7A-5570-81D6-64FF9AAF221A}"/>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206682" y="1119218"/>
            <a:ext cx="4730636" cy="2065402"/>
          </a:xfrm>
          <a:prstGeom prst="rect">
            <a:avLst/>
          </a:prstGeom>
        </p:spPr>
      </p:pic>
      <p:sp>
        <p:nvSpPr>
          <p:cNvPr id="2" name="ZoneTexte 1">
            <a:extLst>
              <a:ext uri="{FF2B5EF4-FFF2-40B4-BE49-F238E27FC236}">
                <a16:creationId xmlns:a16="http://schemas.microsoft.com/office/drawing/2014/main" id="{C08E2BB6-B6E7-5F49-8692-5AF1EB9527B3}"/>
              </a:ext>
            </a:extLst>
          </p:cNvPr>
          <p:cNvSpPr txBox="1"/>
          <p:nvPr userDrawn="1"/>
        </p:nvSpPr>
        <p:spPr>
          <a:xfrm>
            <a:off x="539552" y="4371950"/>
            <a:ext cx="2664296" cy="507831"/>
          </a:xfrm>
          <a:prstGeom prst="rect">
            <a:avLst/>
          </a:prstGeom>
          <a:noFill/>
        </p:spPr>
        <p:txBody>
          <a:bodyPr wrap="square" rtlCol="0" anchor="b">
            <a:spAutoFit/>
          </a:bodyPr>
          <a:lstStyle/>
          <a:p>
            <a:r>
              <a:rPr lang="fr-FR" sz="900" b="1">
                <a:solidFill>
                  <a:srgbClr val="414140"/>
                </a:solidFill>
                <a:effectLst/>
                <a:latin typeface="Calibri" panose="020F0502020204030204" pitchFamily="34" charset="0"/>
                <a:cs typeface="Calibri" panose="020F0502020204030204" pitchFamily="34" charset="0"/>
              </a:rPr>
              <a:t>UNION NATIONALE ADMR </a:t>
            </a:r>
            <a:endParaRPr lang="fr-FR" sz="900">
              <a:solidFill>
                <a:srgbClr val="414140"/>
              </a:solidFill>
              <a:latin typeface="Calibri" panose="020F0502020204030204" pitchFamily="34" charset="0"/>
              <a:cs typeface="Calibri" panose="020F0502020204030204" pitchFamily="34" charset="0"/>
            </a:endParaRPr>
          </a:p>
          <a:p>
            <a:r>
              <a:rPr lang="fr-FR" sz="900">
                <a:solidFill>
                  <a:srgbClr val="414140"/>
                </a:solidFill>
                <a:effectLst/>
                <a:latin typeface="Calibri" panose="020F0502020204030204" pitchFamily="34" charset="0"/>
                <a:cs typeface="Calibri" panose="020F0502020204030204" pitchFamily="34" charset="0"/>
              </a:rPr>
              <a:t>184 A, rue du Faubourg Saint-Denis </a:t>
            </a:r>
          </a:p>
          <a:p>
            <a:r>
              <a:rPr lang="fr-FR" sz="900">
                <a:solidFill>
                  <a:srgbClr val="414140"/>
                </a:solidFill>
                <a:effectLst/>
                <a:latin typeface="Calibri" panose="020F0502020204030204" pitchFamily="34" charset="0"/>
                <a:cs typeface="Calibri" panose="020F0502020204030204" pitchFamily="34" charset="0"/>
              </a:rPr>
              <a:t>75484 PARIS Cedex 10 </a:t>
            </a:r>
            <a:endParaRPr lang="fr-FR" sz="900">
              <a:solidFill>
                <a:srgbClr val="414140"/>
              </a:solidFill>
              <a:latin typeface="Calibri" panose="020F0502020204030204" pitchFamily="34" charset="0"/>
              <a:cs typeface="Calibri" panose="020F0502020204030204" pitchFamily="34" charset="0"/>
            </a:endParaRPr>
          </a:p>
        </p:txBody>
      </p:sp>
      <p:sp>
        <p:nvSpPr>
          <p:cNvPr id="3" name="ZoneTexte 2">
            <a:extLst>
              <a:ext uri="{FF2B5EF4-FFF2-40B4-BE49-F238E27FC236}">
                <a16:creationId xmlns:a16="http://schemas.microsoft.com/office/drawing/2014/main" id="{53C5AB47-52FB-A2CB-6A4B-A38796F56251}"/>
              </a:ext>
            </a:extLst>
          </p:cNvPr>
          <p:cNvSpPr txBox="1"/>
          <p:nvPr userDrawn="1"/>
        </p:nvSpPr>
        <p:spPr>
          <a:xfrm>
            <a:off x="6300192" y="4510449"/>
            <a:ext cx="2304256" cy="369332"/>
          </a:xfrm>
          <a:prstGeom prst="rect">
            <a:avLst/>
          </a:prstGeom>
          <a:noFill/>
        </p:spPr>
        <p:txBody>
          <a:bodyPr wrap="square" rtlCol="0" anchor="b">
            <a:spAutoFit/>
          </a:bodyPr>
          <a:lstStyle/>
          <a:p>
            <a:pPr algn="r"/>
            <a:r>
              <a:rPr lang="fr-FR" sz="900" err="1">
                <a:solidFill>
                  <a:srgbClr val="414140"/>
                </a:solidFill>
                <a:effectLst/>
                <a:latin typeface="Calibri" panose="020F0502020204030204" pitchFamily="34" charset="0"/>
                <a:cs typeface="Calibri" panose="020F0502020204030204" pitchFamily="34" charset="0"/>
              </a:rPr>
              <a:t>Tél</a:t>
            </a:r>
            <a:r>
              <a:rPr lang="fr-FR" sz="900">
                <a:solidFill>
                  <a:srgbClr val="414140"/>
                </a:solidFill>
                <a:effectLst/>
                <a:latin typeface="Calibri" panose="020F0502020204030204" pitchFamily="34" charset="0"/>
                <a:cs typeface="Calibri" panose="020F0502020204030204" pitchFamily="34" charset="0"/>
              </a:rPr>
              <a:t>. </a:t>
            </a:r>
            <a:r>
              <a:rPr lang="fr-FR" sz="900" b="1">
                <a:solidFill>
                  <a:srgbClr val="414140"/>
                </a:solidFill>
                <a:effectLst/>
                <a:latin typeface="Calibri" panose="020F0502020204030204" pitchFamily="34" charset="0"/>
                <a:cs typeface="Calibri" panose="020F0502020204030204" pitchFamily="34" charset="0"/>
              </a:rPr>
              <a:t>01 44 65 55 55 </a:t>
            </a:r>
          </a:p>
          <a:p>
            <a:pPr algn="r"/>
            <a:r>
              <a:rPr lang="fr-FR" sz="900" i="1" err="1">
                <a:solidFill>
                  <a:srgbClr val="414140"/>
                </a:solidFill>
                <a:effectLst/>
                <a:latin typeface="Calibri" panose="020F0502020204030204" pitchFamily="34" charset="0"/>
                <a:cs typeface="Calibri" panose="020F0502020204030204" pitchFamily="34" charset="0"/>
              </a:rPr>
              <a:t>info@admr.org</a:t>
            </a:r>
            <a:r>
              <a:rPr lang="fr-FR" sz="900" i="1">
                <a:solidFill>
                  <a:srgbClr val="414140"/>
                </a:solidFill>
                <a:effectLst/>
                <a:latin typeface="Calibri" panose="020F0502020204030204" pitchFamily="34" charset="0"/>
                <a:cs typeface="Calibri" panose="020F0502020204030204" pitchFamily="34" charset="0"/>
              </a:rPr>
              <a:t> </a:t>
            </a:r>
            <a:endParaRPr lang="fr-FR" sz="900" i="1">
              <a:solidFill>
                <a:srgbClr val="414140"/>
              </a:solidFill>
              <a:latin typeface="Calibri" panose="020F0502020204030204" pitchFamily="34" charset="0"/>
              <a:cs typeface="Calibri" panose="020F0502020204030204" pitchFamily="34" charset="0"/>
            </a:endParaRPr>
          </a:p>
        </p:txBody>
      </p:sp>
      <p:sp>
        <p:nvSpPr>
          <p:cNvPr id="4" name="ZoneTexte 3">
            <a:extLst>
              <a:ext uri="{FF2B5EF4-FFF2-40B4-BE49-F238E27FC236}">
                <a16:creationId xmlns:a16="http://schemas.microsoft.com/office/drawing/2014/main" id="{34420529-329A-A7B6-C4AD-2C4E1C69B43F}"/>
              </a:ext>
            </a:extLst>
          </p:cNvPr>
          <p:cNvSpPr txBox="1"/>
          <p:nvPr userDrawn="1"/>
        </p:nvSpPr>
        <p:spPr>
          <a:xfrm>
            <a:off x="3419872" y="4625865"/>
            <a:ext cx="2304256" cy="246221"/>
          </a:xfrm>
          <a:prstGeom prst="rect">
            <a:avLst/>
          </a:prstGeom>
          <a:noFill/>
        </p:spPr>
        <p:txBody>
          <a:bodyPr wrap="square" rtlCol="0" anchor="b">
            <a:spAutoFit/>
          </a:bodyPr>
          <a:lstStyle/>
          <a:p>
            <a:pPr algn="ctr"/>
            <a:r>
              <a:rPr lang="fr-FR" sz="1000" b="1" err="1">
                <a:solidFill>
                  <a:srgbClr val="00753C"/>
                </a:solidFill>
                <a:effectLst/>
                <a:latin typeface="Calibri" panose="020F0502020204030204" pitchFamily="34" charset="0"/>
                <a:cs typeface="Calibri" panose="020F0502020204030204" pitchFamily="34" charset="0"/>
              </a:rPr>
              <a:t>www.admr.org</a:t>
            </a:r>
            <a:r>
              <a:rPr lang="fr-FR" sz="1000" b="1">
                <a:solidFill>
                  <a:srgbClr val="00753C"/>
                </a:solidFill>
                <a:effectLst/>
                <a:latin typeface="Calibri" panose="020F0502020204030204" pitchFamily="34" charset="0"/>
                <a:cs typeface="Calibri" panose="020F0502020204030204" pitchFamily="34" charset="0"/>
              </a:rPr>
              <a:t> </a:t>
            </a:r>
            <a:endParaRPr lang="fr-FR" sz="1000">
              <a:solidFill>
                <a:srgbClr val="00753C"/>
              </a:solidFill>
              <a:latin typeface="Calibri" panose="020F0502020204030204" pitchFamily="34" charset="0"/>
              <a:cs typeface="Calibri" panose="020F0502020204030204" pitchFamily="34" charset="0"/>
            </a:endParaRPr>
          </a:p>
        </p:txBody>
      </p:sp>
      <p:grpSp>
        <p:nvGrpSpPr>
          <p:cNvPr id="11" name="Groupe 10">
            <a:extLst>
              <a:ext uri="{FF2B5EF4-FFF2-40B4-BE49-F238E27FC236}">
                <a16:creationId xmlns:a16="http://schemas.microsoft.com/office/drawing/2014/main" id="{8B553607-A2BE-3619-DCE3-16756C1C7D88}"/>
              </a:ext>
            </a:extLst>
          </p:cNvPr>
          <p:cNvGrpSpPr/>
          <p:nvPr userDrawn="1"/>
        </p:nvGrpSpPr>
        <p:grpSpPr>
          <a:xfrm>
            <a:off x="0" y="5118319"/>
            <a:ext cx="9144000" cy="45719"/>
            <a:chOff x="0" y="5118319"/>
            <a:chExt cx="9144000" cy="45719"/>
          </a:xfrm>
        </p:grpSpPr>
        <p:sp>
          <p:nvSpPr>
            <p:cNvPr id="6" name="Rectangle 5">
              <a:extLst>
                <a:ext uri="{FF2B5EF4-FFF2-40B4-BE49-F238E27FC236}">
                  <a16:creationId xmlns:a16="http://schemas.microsoft.com/office/drawing/2014/main" id="{2579FC6D-E2B4-FAAC-8136-D4A82882F400}"/>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100E6446-B9EE-3BCF-BE7E-C48B873F1A39}"/>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B879E693-A99B-8894-ADDB-A60BC3F9B73C}"/>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24C93F07-867E-254F-D4A5-449CEAE37248}"/>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78312840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_Contenu avec visuel 5">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F86896B8-340C-237F-A60C-148BD0B9BCF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4710" b="4710"/>
          <a:stretch/>
        </p:blipFill>
        <p:spPr>
          <a:xfrm>
            <a:off x="2165849" y="0"/>
            <a:ext cx="6975695" cy="5143500"/>
          </a:xfrm>
          <a:prstGeom prst="rect">
            <a:avLst/>
          </a:prstGeom>
          <a:effectLst>
            <a:softEdge rad="0"/>
          </a:effectLst>
        </p:spPr>
      </p:pic>
      <p:sp>
        <p:nvSpPr>
          <p:cNvPr id="2" name="Rectangle 10">
            <a:extLst>
              <a:ext uri="{FF2B5EF4-FFF2-40B4-BE49-F238E27FC236}">
                <a16:creationId xmlns:a16="http://schemas.microsoft.com/office/drawing/2014/main" id="{24DF13FF-1C8A-16F3-958F-9822095D8DE2}"/>
              </a:ext>
            </a:extLst>
          </p:cNvPr>
          <p:cNvSpPr/>
          <p:nvPr userDrawn="1"/>
        </p:nvSpPr>
        <p:spPr>
          <a:xfrm>
            <a:off x="-2" y="-1280"/>
            <a:ext cx="5076057"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9" name="Image 8">
            <a:extLst>
              <a:ext uri="{FF2B5EF4-FFF2-40B4-BE49-F238E27FC236}">
                <a16:creationId xmlns:a16="http://schemas.microsoft.com/office/drawing/2014/main" id="{5CE53BD6-F778-C1B3-B47C-627AD7256552}"/>
              </a:ext>
            </a:extLst>
          </p:cNvPr>
          <p:cNvPicPr>
            <a:picLocks noChangeAspect="1"/>
          </p:cNvPicPr>
          <p:nvPr userDrawn="1"/>
        </p:nvPicPr>
        <p:blipFill rotWithShape="1">
          <a:blip r:embed="rId3"/>
          <a:srcRect b="29000"/>
          <a:stretch/>
        </p:blipFill>
        <p:spPr>
          <a:xfrm>
            <a:off x="589635" y="4832573"/>
            <a:ext cx="625049" cy="144016"/>
          </a:xfrm>
          <a:prstGeom prst="rect">
            <a:avLst/>
          </a:prstGeom>
        </p:spPr>
      </p:pic>
      <p:sp>
        <p:nvSpPr>
          <p:cNvPr id="3" name="Espace réservé du contenu 2">
            <a:extLst>
              <a:ext uri="{FF2B5EF4-FFF2-40B4-BE49-F238E27FC236}">
                <a16:creationId xmlns:a16="http://schemas.microsoft.com/office/drawing/2014/main" id="{288FF23B-8839-8FAF-BE45-11CAF984D39B}"/>
              </a:ext>
            </a:extLst>
          </p:cNvPr>
          <p:cNvSpPr>
            <a:spLocks noGrp="1"/>
          </p:cNvSpPr>
          <p:nvPr>
            <p:ph idx="1" hasCustomPrompt="1"/>
          </p:nvPr>
        </p:nvSpPr>
        <p:spPr>
          <a:xfrm>
            <a:off x="618726" y="1059582"/>
            <a:ext cx="3305202" cy="359272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grpSp>
        <p:nvGrpSpPr>
          <p:cNvPr id="5" name="Groupe 4">
            <a:extLst>
              <a:ext uri="{FF2B5EF4-FFF2-40B4-BE49-F238E27FC236}">
                <a16:creationId xmlns:a16="http://schemas.microsoft.com/office/drawing/2014/main" id="{AB7EF116-CC0B-8347-5DE9-F03E207BC0AF}"/>
              </a:ext>
            </a:extLst>
          </p:cNvPr>
          <p:cNvGrpSpPr/>
          <p:nvPr userDrawn="1"/>
        </p:nvGrpSpPr>
        <p:grpSpPr>
          <a:xfrm>
            <a:off x="0" y="5118319"/>
            <a:ext cx="9144000" cy="45719"/>
            <a:chOff x="0" y="5118319"/>
            <a:chExt cx="9144000" cy="45719"/>
          </a:xfrm>
        </p:grpSpPr>
        <p:sp>
          <p:nvSpPr>
            <p:cNvPr id="6" name="Rectangle 5">
              <a:extLst>
                <a:ext uri="{FF2B5EF4-FFF2-40B4-BE49-F238E27FC236}">
                  <a16:creationId xmlns:a16="http://schemas.microsoft.com/office/drawing/2014/main" id="{F87FB6A3-9273-1CB1-E812-021DD2E252A9}"/>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CAA6E4B8-1D52-A486-218F-7DBC03936C93}"/>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09783190-E7DF-34C9-785A-5778A9CDF75E}"/>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60B6ACAE-CF32-AF5D-A0BA-DF847ED401A1}"/>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20472683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Contenu avec visuel 5">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B0C7D101-6728-531C-B094-BE54C8F64B7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0771" t="1454" r="-1" b="8058"/>
          <a:stretch/>
        </p:blipFill>
        <p:spPr>
          <a:xfrm>
            <a:off x="1187624" y="0"/>
            <a:ext cx="7956376" cy="5143500"/>
          </a:xfrm>
          <a:prstGeom prst="rect">
            <a:avLst/>
          </a:prstGeom>
        </p:spPr>
      </p:pic>
      <p:sp>
        <p:nvSpPr>
          <p:cNvPr id="2" name="Rectangle 10">
            <a:extLst>
              <a:ext uri="{FF2B5EF4-FFF2-40B4-BE49-F238E27FC236}">
                <a16:creationId xmlns:a16="http://schemas.microsoft.com/office/drawing/2014/main" id="{24DF13FF-1C8A-16F3-958F-9822095D8DE2}"/>
              </a:ext>
            </a:extLst>
          </p:cNvPr>
          <p:cNvSpPr/>
          <p:nvPr userDrawn="1"/>
        </p:nvSpPr>
        <p:spPr>
          <a:xfrm>
            <a:off x="-2" y="-1280"/>
            <a:ext cx="5076057"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9" name="Image 8">
            <a:extLst>
              <a:ext uri="{FF2B5EF4-FFF2-40B4-BE49-F238E27FC236}">
                <a16:creationId xmlns:a16="http://schemas.microsoft.com/office/drawing/2014/main" id="{5CE53BD6-F778-C1B3-B47C-627AD7256552}"/>
              </a:ext>
            </a:extLst>
          </p:cNvPr>
          <p:cNvPicPr>
            <a:picLocks noChangeAspect="1"/>
          </p:cNvPicPr>
          <p:nvPr userDrawn="1"/>
        </p:nvPicPr>
        <p:blipFill rotWithShape="1">
          <a:blip r:embed="rId3"/>
          <a:srcRect b="29000"/>
          <a:stretch/>
        </p:blipFill>
        <p:spPr>
          <a:xfrm>
            <a:off x="589635" y="4832573"/>
            <a:ext cx="625049" cy="144016"/>
          </a:xfrm>
          <a:prstGeom prst="rect">
            <a:avLst/>
          </a:prstGeom>
        </p:spPr>
      </p:pic>
      <p:sp>
        <p:nvSpPr>
          <p:cNvPr id="3" name="Espace réservé du contenu 2">
            <a:extLst>
              <a:ext uri="{FF2B5EF4-FFF2-40B4-BE49-F238E27FC236}">
                <a16:creationId xmlns:a16="http://schemas.microsoft.com/office/drawing/2014/main" id="{288FF23B-8839-8FAF-BE45-11CAF984D39B}"/>
              </a:ext>
            </a:extLst>
          </p:cNvPr>
          <p:cNvSpPr>
            <a:spLocks noGrp="1"/>
          </p:cNvSpPr>
          <p:nvPr>
            <p:ph idx="1" hasCustomPrompt="1"/>
          </p:nvPr>
        </p:nvSpPr>
        <p:spPr>
          <a:xfrm>
            <a:off x="618726" y="1059582"/>
            <a:ext cx="3305202" cy="359272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grpSp>
        <p:nvGrpSpPr>
          <p:cNvPr id="5" name="Groupe 4">
            <a:extLst>
              <a:ext uri="{FF2B5EF4-FFF2-40B4-BE49-F238E27FC236}">
                <a16:creationId xmlns:a16="http://schemas.microsoft.com/office/drawing/2014/main" id="{6855976A-AF14-5769-BA3C-D737C67490E0}"/>
              </a:ext>
            </a:extLst>
          </p:cNvPr>
          <p:cNvGrpSpPr/>
          <p:nvPr userDrawn="1"/>
        </p:nvGrpSpPr>
        <p:grpSpPr>
          <a:xfrm>
            <a:off x="0" y="5118319"/>
            <a:ext cx="9144000" cy="45719"/>
            <a:chOff x="0" y="5118319"/>
            <a:chExt cx="9144000" cy="45719"/>
          </a:xfrm>
        </p:grpSpPr>
        <p:sp>
          <p:nvSpPr>
            <p:cNvPr id="6" name="Rectangle 5">
              <a:extLst>
                <a:ext uri="{FF2B5EF4-FFF2-40B4-BE49-F238E27FC236}">
                  <a16:creationId xmlns:a16="http://schemas.microsoft.com/office/drawing/2014/main" id="{307A724D-FD65-4483-4947-AC3A80D22066}"/>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9751F186-D461-1E81-A95B-62B4D797F824}"/>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6BC84BCC-0E37-6F0C-1DC8-DD92ED3AC809}"/>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26D3C9ED-DF5F-9474-89F3-1C487B310711}"/>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425127058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Contenu avec visuel 5">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5EE699F3-90E9-F87D-E786-48617336F5D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1611" t="13048" r="532" b="9837"/>
          <a:stretch/>
        </p:blipFill>
        <p:spPr>
          <a:xfrm>
            <a:off x="2168305" y="-12222"/>
            <a:ext cx="7012207" cy="5155722"/>
          </a:xfrm>
          <a:prstGeom prst="rect">
            <a:avLst/>
          </a:prstGeom>
          <a:effectLst>
            <a:softEdge rad="0"/>
          </a:effectLst>
        </p:spPr>
      </p:pic>
      <p:sp>
        <p:nvSpPr>
          <p:cNvPr id="2" name="Rectangle 10">
            <a:extLst>
              <a:ext uri="{FF2B5EF4-FFF2-40B4-BE49-F238E27FC236}">
                <a16:creationId xmlns:a16="http://schemas.microsoft.com/office/drawing/2014/main" id="{24DF13FF-1C8A-16F3-958F-9822095D8DE2}"/>
              </a:ext>
            </a:extLst>
          </p:cNvPr>
          <p:cNvSpPr/>
          <p:nvPr userDrawn="1"/>
        </p:nvSpPr>
        <p:spPr>
          <a:xfrm>
            <a:off x="-2" y="-1280"/>
            <a:ext cx="5076057"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9" name="Image 8">
            <a:extLst>
              <a:ext uri="{FF2B5EF4-FFF2-40B4-BE49-F238E27FC236}">
                <a16:creationId xmlns:a16="http://schemas.microsoft.com/office/drawing/2014/main" id="{5CE53BD6-F778-C1B3-B47C-627AD7256552}"/>
              </a:ext>
            </a:extLst>
          </p:cNvPr>
          <p:cNvPicPr>
            <a:picLocks noChangeAspect="1"/>
          </p:cNvPicPr>
          <p:nvPr userDrawn="1"/>
        </p:nvPicPr>
        <p:blipFill rotWithShape="1">
          <a:blip r:embed="rId3"/>
          <a:srcRect b="29000"/>
          <a:stretch/>
        </p:blipFill>
        <p:spPr>
          <a:xfrm>
            <a:off x="589635" y="4832573"/>
            <a:ext cx="625049" cy="144016"/>
          </a:xfrm>
          <a:prstGeom prst="rect">
            <a:avLst/>
          </a:prstGeom>
        </p:spPr>
      </p:pic>
      <p:sp>
        <p:nvSpPr>
          <p:cNvPr id="3" name="Espace réservé du contenu 2">
            <a:extLst>
              <a:ext uri="{FF2B5EF4-FFF2-40B4-BE49-F238E27FC236}">
                <a16:creationId xmlns:a16="http://schemas.microsoft.com/office/drawing/2014/main" id="{288FF23B-8839-8FAF-BE45-11CAF984D39B}"/>
              </a:ext>
            </a:extLst>
          </p:cNvPr>
          <p:cNvSpPr>
            <a:spLocks noGrp="1"/>
          </p:cNvSpPr>
          <p:nvPr>
            <p:ph idx="1" hasCustomPrompt="1"/>
          </p:nvPr>
        </p:nvSpPr>
        <p:spPr>
          <a:xfrm>
            <a:off x="618726" y="1059582"/>
            <a:ext cx="3305202" cy="359272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grpSp>
        <p:nvGrpSpPr>
          <p:cNvPr id="5" name="Groupe 4">
            <a:extLst>
              <a:ext uri="{FF2B5EF4-FFF2-40B4-BE49-F238E27FC236}">
                <a16:creationId xmlns:a16="http://schemas.microsoft.com/office/drawing/2014/main" id="{5F8E13AA-C2CA-A29C-07DD-29481A77C633}"/>
              </a:ext>
            </a:extLst>
          </p:cNvPr>
          <p:cNvGrpSpPr/>
          <p:nvPr userDrawn="1"/>
        </p:nvGrpSpPr>
        <p:grpSpPr>
          <a:xfrm>
            <a:off x="0" y="5118319"/>
            <a:ext cx="9144000" cy="45719"/>
            <a:chOff x="0" y="5118319"/>
            <a:chExt cx="9144000" cy="45719"/>
          </a:xfrm>
        </p:grpSpPr>
        <p:sp>
          <p:nvSpPr>
            <p:cNvPr id="6" name="Rectangle 5">
              <a:extLst>
                <a:ext uri="{FF2B5EF4-FFF2-40B4-BE49-F238E27FC236}">
                  <a16:creationId xmlns:a16="http://schemas.microsoft.com/office/drawing/2014/main" id="{B158E0CB-984D-BD69-FF3F-03F869F95F0F}"/>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142D911E-FC26-1ABA-22DB-008CF578E95B}"/>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0AD1008A-46F9-B78F-F96E-AEE7C0B6340A}"/>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7DC6F1DA-6C1E-C090-6F07-8D7AC202B37F}"/>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4836406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Contenu avec visuel 5">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DDC6CE3C-0086-F646-01CB-73D3EF704FB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417" r="417"/>
          <a:stretch/>
        </p:blipFill>
        <p:spPr>
          <a:xfrm>
            <a:off x="2168305" y="-12222"/>
            <a:ext cx="7012207" cy="5155722"/>
          </a:xfrm>
          <a:prstGeom prst="rect">
            <a:avLst/>
          </a:prstGeom>
          <a:effectLst>
            <a:softEdge rad="0"/>
          </a:effectLst>
        </p:spPr>
      </p:pic>
      <p:sp>
        <p:nvSpPr>
          <p:cNvPr id="2" name="Rectangle 10">
            <a:extLst>
              <a:ext uri="{FF2B5EF4-FFF2-40B4-BE49-F238E27FC236}">
                <a16:creationId xmlns:a16="http://schemas.microsoft.com/office/drawing/2014/main" id="{24DF13FF-1C8A-16F3-958F-9822095D8DE2}"/>
              </a:ext>
            </a:extLst>
          </p:cNvPr>
          <p:cNvSpPr/>
          <p:nvPr userDrawn="1"/>
        </p:nvSpPr>
        <p:spPr>
          <a:xfrm>
            <a:off x="-2" y="-1280"/>
            <a:ext cx="5076057"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9" name="Image 8">
            <a:extLst>
              <a:ext uri="{FF2B5EF4-FFF2-40B4-BE49-F238E27FC236}">
                <a16:creationId xmlns:a16="http://schemas.microsoft.com/office/drawing/2014/main" id="{5CE53BD6-F778-C1B3-B47C-627AD7256552}"/>
              </a:ext>
            </a:extLst>
          </p:cNvPr>
          <p:cNvPicPr>
            <a:picLocks noChangeAspect="1"/>
          </p:cNvPicPr>
          <p:nvPr userDrawn="1"/>
        </p:nvPicPr>
        <p:blipFill rotWithShape="1">
          <a:blip r:embed="rId3"/>
          <a:srcRect b="29000"/>
          <a:stretch/>
        </p:blipFill>
        <p:spPr>
          <a:xfrm>
            <a:off x="589635" y="4832573"/>
            <a:ext cx="625049" cy="144016"/>
          </a:xfrm>
          <a:prstGeom prst="rect">
            <a:avLst/>
          </a:prstGeom>
        </p:spPr>
      </p:pic>
      <p:sp>
        <p:nvSpPr>
          <p:cNvPr id="3" name="Espace réservé du contenu 2">
            <a:extLst>
              <a:ext uri="{FF2B5EF4-FFF2-40B4-BE49-F238E27FC236}">
                <a16:creationId xmlns:a16="http://schemas.microsoft.com/office/drawing/2014/main" id="{288FF23B-8839-8FAF-BE45-11CAF984D39B}"/>
              </a:ext>
            </a:extLst>
          </p:cNvPr>
          <p:cNvSpPr>
            <a:spLocks noGrp="1"/>
          </p:cNvSpPr>
          <p:nvPr>
            <p:ph idx="1" hasCustomPrompt="1"/>
          </p:nvPr>
        </p:nvSpPr>
        <p:spPr>
          <a:xfrm>
            <a:off x="618726" y="1059582"/>
            <a:ext cx="3305202" cy="359272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grpSp>
        <p:nvGrpSpPr>
          <p:cNvPr id="4" name="Groupe 3">
            <a:extLst>
              <a:ext uri="{FF2B5EF4-FFF2-40B4-BE49-F238E27FC236}">
                <a16:creationId xmlns:a16="http://schemas.microsoft.com/office/drawing/2014/main" id="{833FB345-5007-5D86-73D9-348392F65BB7}"/>
              </a:ext>
            </a:extLst>
          </p:cNvPr>
          <p:cNvGrpSpPr/>
          <p:nvPr userDrawn="1"/>
        </p:nvGrpSpPr>
        <p:grpSpPr>
          <a:xfrm>
            <a:off x="0" y="5118319"/>
            <a:ext cx="9144000" cy="45719"/>
            <a:chOff x="0" y="5118319"/>
            <a:chExt cx="9144000" cy="45719"/>
          </a:xfrm>
        </p:grpSpPr>
        <p:sp>
          <p:nvSpPr>
            <p:cNvPr id="6" name="Rectangle 5">
              <a:extLst>
                <a:ext uri="{FF2B5EF4-FFF2-40B4-BE49-F238E27FC236}">
                  <a16:creationId xmlns:a16="http://schemas.microsoft.com/office/drawing/2014/main" id="{E3D67B6E-74D5-A81C-CF78-9BC281BC89A6}"/>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8C3DEA29-53FD-D91F-4C3E-7E53965DB21D}"/>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20F55D4A-6B66-500F-23CF-3A9E0A64D620}"/>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C5487B88-D137-423B-371C-4FB396EAEEC8}"/>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01899323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Contenu avec visuel 5">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A2562197-0D95-1CCB-3983-D70DA1F4435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7531" t="300" b="236"/>
          <a:stretch/>
        </p:blipFill>
        <p:spPr>
          <a:xfrm>
            <a:off x="2168305" y="-12222"/>
            <a:ext cx="7012207" cy="5155722"/>
          </a:xfrm>
          <a:prstGeom prst="rect">
            <a:avLst/>
          </a:prstGeom>
          <a:effectLst>
            <a:softEdge rad="0"/>
          </a:effectLst>
        </p:spPr>
      </p:pic>
      <p:sp>
        <p:nvSpPr>
          <p:cNvPr id="2" name="Rectangle 10">
            <a:extLst>
              <a:ext uri="{FF2B5EF4-FFF2-40B4-BE49-F238E27FC236}">
                <a16:creationId xmlns:a16="http://schemas.microsoft.com/office/drawing/2014/main" id="{24DF13FF-1C8A-16F3-958F-9822095D8DE2}"/>
              </a:ext>
            </a:extLst>
          </p:cNvPr>
          <p:cNvSpPr/>
          <p:nvPr userDrawn="1"/>
        </p:nvSpPr>
        <p:spPr>
          <a:xfrm>
            <a:off x="-2" y="-1280"/>
            <a:ext cx="5076057"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9" name="Image 8">
            <a:extLst>
              <a:ext uri="{FF2B5EF4-FFF2-40B4-BE49-F238E27FC236}">
                <a16:creationId xmlns:a16="http://schemas.microsoft.com/office/drawing/2014/main" id="{5CE53BD6-F778-C1B3-B47C-627AD7256552}"/>
              </a:ext>
            </a:extLst>
          </p:cNvPr>
          <p:cNvPicPr>
            <a:picLocks noChangeAspect="1"/>
          </p:cNvPicPr>
          <p:nvPr userDrawn="1"/>
        </p:nvPicPr>
        <p:blipFill rotWithShape="1">
          <a:blip r:embed="rId3"/>
          <a:srcRect b="29000"/>
          <a:stretch/>
        </p:blipFill>
        <p:spPr>
          <a:xfrm>
            <a:off x="589635" y="4832573"/>
            <a:ext cx="625049" cy="144016"/>
          </a:xfrm>
          <a:prstGeom prst="rect">
            <a:avLst/>
          </a:prstGeom>
        </p:spPr>
      </p:pic>
      <p:sp>
        <p:nvSpPr>
          <p:cNvPr id="3" name="Espace réservé du contenu 2">
            <a:extLst>
              <a:ext uri="{FF2B5EF4-FFF2-40B4-BE49-F238E27FC236}">
                <a16:creationId xmlns:a16="http://schemas.microsoft.com/office/drawing/2014/main" id="{288FF23B-8839-8FAF-BE45-11CAF984D39B}"/>
              </a:ext>
            </a:extLst>
          </p:cNvPr>
          <p:cNvSpPr>
            <a:spLocks noGrp="1"/>
          </p:cNvSpPr>
          <p:nvPr>
            <p:ph idx="1" hasCustomPrompt="1"/>
          </p:nvPr>
        </p:nvSpPr>
        <p:spPr>
          <a:xfrm>
            <a:off x="618726" y="1059582"/>
            <a:ext cx="3305202" cy="359272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grpSp>
        <p:nvGrpSpPr>
          <p:cNvPr id="5" name="Groupe 4">
            <a:extLst>
              <a:ext uri="{FF2B5EF4-FFF2-40B4-BE49-F238E27FC236}">
                <a16:creationId xmlns:a16="http://schemas.microsoft.com/office/drawing/2014/main" id="{3A44968B-537B-25B0-D15A-3C3F219DD2A1}"/>
              </a:ext>
            </a:extLst>
          </p:cNvPr>
          <p:cNvGrpSpPr/>
          <p:nvPr userDrawn="1"/>
        </p:nvGrpSpPr>
        <p:grpSpPr>
          <a:xfrm>
            <a:off x="0" y="5118319"/>
            <a:ext cx="9144000" cy="45719"/>
            <a:chOff x="0" y="5118319"/>
            <a:chExt cx="9144000" cy="45719"/>
          </a:xfrm>
        </p:grpSpPr>
        <p:sp>
          <p:nvSpPr>
            <p:cNvPr id="6" name="Rectangle 5">
              <a:extLst>
                <a:ext uri="{FF2B5EF4-FFF2-40B4-BE49-F238E27FC236}">
                  <a16:creationId xmlns:a16="http://schemas.microsoft.com/office/drawing/2014/main" id="{F1C91AF9-F4AD-E8F9-D763-1B3A883FA41E}"/>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FE94ABE8-038A-55CF-7F86-3B2D32A8D8E7}"/>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90314727-2D83-600F-9DBF-3E7B7568752F}"/>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C698599F-12A3-BDB5-4799-9F8E5546B03E}"/>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1772184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ntenu avec visuel 1">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671AC484-629D-9A7E-24BE-58DECDEA915A}"/>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957" r="957"/>
          <a:stretch/>
        </p:blipFill>
        <p:spPr>
          <a:xfrm>
            <a:off x="2168305" y="0"/>
            <a:ext cx="6975695" cy="5143500"/>
          </a:xfrm>
          <a:prstGeom prst="rect">
            <a:avLst/>
          </a:prstGeom>
          <a:effectLst>
            <a:softEdge rad="0"/>
          </a:effectLst>
        </p:spPr>
      </p:pic>
      <p:sp>
        <p:nvSpPr>
          <p:cNvPr id="2" name="Rectangle 10">
            <a:extLst>
              <a:ext uri="{FF2B5EF4-FFF2-40B4-BE49-F238E27FC236}">
                <a16:creationId xmlns:a16="http://schemas.microsoft.com/office/drawing/2014/main" id="{EBDC78FD-B765-36B9-2589-928603160587}"/>
              </a:ext>
            </a:extLst>
          </p:cNvPr>
          <p:cNvSpPr/>
          <p:nvPr userDrawn="1"/>
        </p:nvSpPr>
        <p:spPr>
          <a:xfrm>
            <a:off x="-2" y="-1280"/>
            <a:ext cx="5076057"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7A7D09A4-69EE-5759-F743-4DAD16F1D0C5}"/>
              </a:ext>
            </a:extLst>
          </p:cNvPr>
          <p:cNvSpPr>
            <a:spLocks noGrp="1"/>
          </p:cNvSpPr>
          <p:nvPr>
            <p:ph idx="1" hasCustomPrompt="1"/>
          </p:nvPr>
        </p:nvSpPr>
        <p:spPr>
          <a:xfrm>
            <a:off x="618726" y="1059582"/>
            <a:ext cx="3305202" cy="359272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pic>
        <p:nvPicPr>
          <p:cNvPr id="7" name="Image 6">
            <a:extLst>
              <a:ext uri="{FF2B5EF4-FFF2-40B4-BE49-F238E27FC236}">
                <a16:creationId xmlns:a16="http://schemas.microsoft.com/office/drawing/2014/main" id="{06053292-7AB2-1963-0A88-3F669E5AE21F}"/>
              </a:ext>
            </a:extLst>
          </p:cNvPr>
          <p:cNvPicPr>
            <a:picLocks noChangeAspect="1"/>
          </p:cNvPicPr>
          <p:nvPr userDrawn="1"/>
        </p:nvPicPr>
        <p:blipFill rotWithShape="1">
          <a:blip r:embed="rId3"/>
          <a:srcRect b="29000"/>
          <a:stretch/>
        </p:blipFill>
        <p:spPr>
          <a:xfrm>
            <a:off x="589635" y="4832573"/>
            <a:ext cx="625049" cy="144016"/>
          </a:xfrm>
          <a:prstGeom prst="rect">
            <a:avLst/>
          </a:prstGeom>
        </p:spPr>
      </p:pic>
      <p:grpSp>
        <p:nvGrpSpPr>
          <p:cNvPr id="4" name="Groupe 3">
            <a:extLst>
              <a:ext uri="{FF2B5EF4-FFF2-40B4-BE49-F238E27FC236}">
                <a16:creationId xmlns:a16="http://schemas.microsoft.com/office/drawing/2014/main" id="{B4B9E516-55E0-77D1-3FE7-393E76AE258D}"/>
              </a:ext>
            </a:extLst>
          </p:cNvPr>
          <p:cNvGrpSpPr/>
          <p:nvPr userDrawn="1"/>
        </p:nvGrpSpPr>
        <p:grpSpPr>
          <a:xfrm>
            <a:off x="0" y="5118319"/>
            <a:ext cx="9144000" cy="45719"/>
            <a:chOff x="0" y="5118319"/>
            <a:chExt cx="9144000" cy="45719"/>
          </a:xfrm>
        </p:grpSpPr>
        <p:sp>
          <p:nvSpPr>
            <p:cNvPr id="5" name="Rectangle 4">
              <a:extLst>
                <a:ext uri="{FF2B5EF4-FFF2-40B4-BE49-F238E27FC236}">
                  <a16:creationId xmlns:a16="http://schemas.microsoft.com/office/drawing/2014/main" id="{F5AB843D-F576-4659-2220-EDE163DE63F5}"/>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8ED88D3E-14C4-FF1A-0DF7-C45DA35C5673}"/>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899124AF-B24E-8546-689B-B5B287F81E39}"/>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CD3F57B6-A320-FC8F-0F56-AA95EDC2B648}"/>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2420933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Contenu avec visuel 1">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46430A90-B370-E42E-3184-FAEB60894F7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7805" r="17109"/>
          <a:stretch/>
        </p:blipFill>
        <p:spPr>
          <a:xfrm>
            <a:off x="2168305" y="-12222"/>
            <a:ext cx="7012207" cy="5155722"/>
          </a:xfrm>
          <a:prstGeom prst="rect">
            <a:avLst/>
          </a:prstGeom>
          <a:effectLst>
            <a:softEdge rad="0"/>
          </a:effectLst>
        </p:spPr>
      </p:pic>
      <p:sp>
        <p:nvSpPr>
          <p:cNvPr id="2" name="Rectangle 10">
            <a:extLst>
              <a:ext uri="{FF2B5EF4-FFF2-40B4-BE49-F238E27FC236}">
                <a16:creationId xmlns:a16="http://schemas.microsoft.com/office/drawing/2014/main" id="{EBDC78FD-B765-36B9-2589-928603160587}"/>
              </a:ext>
            </a:extLst>
          </p:cNvPr>
          <p:cNvSpPr/>
          <p:nvPr userDrawn="1"/>
        </p:nvSpPr>
        <p:spPr>
          <a:xfrm>
            <a:off x="-2" y="-1280"/>
            <a:ext cx="5076057"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7A7D09A4-69EE-5759-F743-4DAD16F1D0C5}"/>
              </a:ext>
            </a:extLst>
          </p:cNvPr>
          <p:cNvSpPr>
            <a:spLocks noGrp="1"/>
          </p:cNvSpPr>
          <p:nvPr>
            <p:ph idx="1" hasCustomPrompt="1"/>
          </p:nvPr>
        </p:nvSpPr>
        <p:spPr>
          <a:xfrm>
            <a:off x="618726" y="1059582"/>
            <a:ext cx="3305202" cy="359272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pic>
        <p:nvPicPr>
          <p:cNvPr id="7" name="Image 6">
            <a:extLst>
              <a:ext uri="{FF2B5EF4-FFF2-40B4-BE49-F238E27FC236}">
                <a16:creationId xmlns:a16="http://schemas.microsoft.com/office/drawing/2014/main" id="{06053292-7AB2-1963-0A88-3F669E5AE21F}"/>
              </a:ext>
            </a:extLst>
          </p:cNvPr>
          <p:cNvPicPr>
            <a:picLocks noChangeAspect="1"/>
          </p:cNvPicPr>
          <p:nvPr userDrawn="1"/>
        </p:nvPicPr>
        <p:blipFill rotWithShape="1">
          <a:blip r:embed="rId3"/>
          <a:srcRect b="29000"/>
          <a:stretch/>
        </p:blipFill>
        <p:spPr>
          <a:xfrm>
            <a:off x="589635" y="4832573"/>
            <a:ext cx="625049" cy="144016"/>
          </a:xfrm>
          <a:prstGeom prst="rect">
            <a:avLst/>
          </a:prstGeom>
        </p:spPr>
      </p:pic>
      <p:grpSp>
        <p:nvGrpSpPr>
          <p:cNvPr id="4" name="Groupe 3">
            <a:extLst>
              <a:ext uri="{FF2B5EF4-FFF2-40B4-BE49-F238E27FC236}">
                <a16:creationId xmlns:a16="http://schemas.microsoft.com/office/drawing/2014/main" id="{CCDD4BB8-5499-D2A1-3E5A-E979E9D6CB4E}"/>
              </a:ext>
            </a:extLst>
          </p:cNvPr>
          <p:cNvGrpSpPr/>
          <p:nvPr userDrawn="1"/>
        </p:nvGrpSpPr>
        <p:grpSpPr>
          <a:xfrm>
            <a:off x="0" y="5118319"/>
            <a:ext cx="9144000" cy="45719"/>
            <a:chOff x="0" y="5118319"/>
            <a:chExt cx="9144000" cy="45719"/>
          </a:xfrm>
        </p:grpSpPr>
        <p:sp>
          <p:nvSpPr>
            <p:cNvPr id="6" name="Rectangle 5">
              <a:extLst>
                <a:ext uri="{FF2B5EF4-FFF2-40B4-BE49-F238E27FC236}">
                  <a16:creationId xmlns:a16="http://schemas.microsoft.com/office/drawing/2014/main" id="{4FB3CF1B-EFE2-815C-3567-647A7CAF3075}"/>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8D68E113-64D6-7C1D-9131-BBD57AE2321D}"/>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6AD5E4B3-BFB9-15A4-7AE7-1DB06812F82D}"/>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835FF889-A887-BE9D-79D8-F7514D168A86}"/>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91012549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ontenu avec visuel 1">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3667BA32-A479-4BA5-8EF5-FBCC9B2F245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14678" b="14678"/>
          <a:stretch/>
        </p:blipFill>
        <p:spPr>
          <a:xfrm>
            <a:off x="1180976" y="0"/>
            <a:ext cx="7956376" cy="5143500"/>
          </a:xfrm>
          <a:prstGeom prst="rect">
            <a:avLst/>
          </a:prstGeom>
        </p:spPr>
      </p:pic>
      <p:sp>
        <p:nvSpPr>
          <p:cNvPr id="2" name="Rectangle 10">
            <a:extLst>
              <a:ext uri="{FF2B5EF4-FFF2-40B4-BE49-F238E27FC236}">
                <a16:creationId xmlns:a16="http://schemas.microsoft.com/office/drawing/2014/main" id="{EBDC78FD-B765-36B9-2589-928603160587}"/>
              </a:ext>
            </a:extLst>
          </p:cNvPr>
          <p:cNvSpPr/>
          <p:nvPr userDrawn="1"/>
        </p:nvSpPr>
        <p:spPr>
          <a:xfrm>
            <a:off x="-2" y="-1280"/>
            <a:ext cx="5076057"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3" name="Espace réservé du contenu 2">
            <a:extLst>
              <a:ext uri="{FF2B5EF4-FFF2-40B4-BE49-F238E27FC236}">
                <a16:creationId xmlns:a16="http://schemas.microsoft.com/office/drawing/2014/main" id="{7A7D09A4-69EE-5759-F743-4DAD16F1D0C5}"/>
              </a:ext>
            </a:extLst>
          </p:cNvPr>
          <p:cNvSpPr>
            <a:spLocks noGrp="1"/>
          </p:cNvSpPr>
          <p:nvPr>
            <p:ph idx="1" hasCustomPrompt="1"/>
          </p:nvPr>
        </p:nvSpPr>
        <p:spPr>
          <a:xfrm>
            <a:off x="618726" y="1059582"/>
            <a:ext cx="3305202" cy="359272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pic>
        <p:nvPicPr>
          <p:cNvPr id="7" name="Image 6">
            <a:extLst>
              <a:ext uri="{FF2B5EF4-FFF2-40B4-BE49-F238E27FC236}">
                <a16:creationId xmlns:a16="http://schemas.microsoft.com/office/drawing/2014/main" id="{06053292-7AB2-1963-0A88-3F669E5AE21F}"/>
              </a:ext>
            </a:extLst>
          </p:cNvPr>
          <p:cNvPicPr>
            <a:picLocks noChangeAspect="1"/>
          </p:cNvPicPr>
          <p:nvPr userDrawn="1"/>
        </p:nvPicPr>
        <p:blipFill rotWithShape="1">
          <a:blip r:embed="rId3"/>
          <a:srcRect b="29000"/>
          <a:stretch/>
        </p:blipFill>
        <p:spPr>
          <a:xfrm>
            <a:off x="589635" y="4832573"/>
            <a:ext cx="625049" cy="144016"/>
          </a:xfrm>
          <a:prstGeom prst="rect">
            <a:avLst/>
          </a:prstGeom>
        </p:spPr>
      </p:pic>
      <p:grpSp>
        <p:nvGrpSpPr>
          <p:cNvPr id="4" name="Groupe 3">
            <a:extLst>
              <a:ext uri="{FF2B5EF4-FFF2-40B4-BE49-F238E27FC236}">
                <a16:creationId xmlns:a16="http://schemas.microsoft.com/office/drawing/2014/main" id="{CEDDE645-AD08-9C93-304B-FFDB40CF6F17}"/>
              </a:ext>
            </a:extLst>
          </p:cNvPr>
          <p:cNvGrpSpPr/>
          <p:nvPr userDrawn="1"/>
        </p:nvGrpSpPr>
        <p:grpSpPr>
          <a:xfrm>
            <a:off x="0" y="5118319"/>
            <a:ext cx="9144000" cy="45719"/>
            <a:chOff x="0" y="5118319"/>
            <a:chExt cx="9144000" cy="45719"/>
          </a:xfrm>
        </p:grpSpPr>
        <p:sp>
          <p:nvSpPr>
            <p:cNvPr id="6" name="Rectangle 5">
              <a:extLst>
                <a:ext uri="{FF2B5EF4-FFF2-40B4-BE49-F238E27FC236}">
                  <a16:creationId xmlns:a16="http://schemas.microsoft.com/office/drawing/2014/main" id="{3B1C64ED-9826-120C-5364-B6260E82B01A}"/>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0BA6A0C3-64C9-AA02-5123-95351C67C328}"/>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E6D6653F-F340-232E-143E-6505BCEA398F}"/>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CFE5C02F-198B-D9F7-C4C2-DA94DED85196}"/>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78486657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Contenu avec visuel 2">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C0D65982-822C-103E-A547-79283CA6FF56}"/>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333" b="333"/>
          <a:stretch/>
        </p:blipFill>
        <p:spPr>
          <a:xfrm>
            <a:off x="1187624" y="0"/>
            <a:ext cx="7956376" cy="5143500"/>
          </a:xfrm>
          <a:prstGeom prst="rect">
            <a:avLst/>
          </a:prstGeom>
        </p:spPr>
      </p:pic>
      <p:sp>
        <p:nvSpPr>
          <p:cNvPr id="4" name="Rectangle 10">
            <a:extLst>
              <a:ext uri="{FF2B5EF4-FFF2-40B4-BE49-F238E27FC236}">
                <a16:creationId xmlns:a16="http://schemas.microsoft.com/office/drawing/2014/main" id="{4F057C8D-1562-BF27-2968-6A64D754EDBE}"/>
              </a:ext>
            </a:extLst>
          </p:cNvPr>
          <p:cNvSpPr/>
          <p:nvPr userDrawn="1"/>
        </p:nvSpPr>
        <p:spPr>
          <a:xfrm>
            <a:off x="-2" y="-1280"/>
            <a:ext cx="5076057"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7" name="Image 6">
            <a:extLst>
              <a:ext uri="{FF2B5EF4-FFF2-40B4-BE49-F238E27FC236}">
                <a16:creationId xmlns:a16="http://schemas.microsoft.com/office/drawing/2014/main" id="{05ED655D-EC3E-3DB2-57EB-12884B5D0380}"/>
              </a:ext>
            </a:extLst>
          </p:cNvPr>
          <p:cNvPicPr>
            <a:picLocks noChangeAspect="1"/>
          </p:cNvPicPr>
          <p:nvPr userDrawn="1"/>
        </p:nvPicPr>
        <p:blipFill rotWithShape="1">
          <a:blip r:embed="rId3"/>
          <a:srcRect b="29000"/>
          <a:stretch/>
        </p:blipFill>
        <p:spPr>
          <a:xfrm>
            <a:off x="589635" y="4832573"/>
            <a:ext cx="625049" cy="144016"/>
          </a:xfrm>
          <a:prstGeom prst="rect">
            <a:avLst/>
          </a:prstGeom>
        </p:spPr>
      </p:pic>
      <p:sp>
        <p:nvSpPr>
          <p:cNvPr id="8" name="Espace réservé du contenu 2">
            <a:extLst>
              <a:ext uri="{FF2B5EF4-FFF2-40B4-BE49-F238E27FC236}">
                <a16:creationId xmlns:a16="http://schemas.microsoft.com/office/drawing/2014/main" id="{1F71B048-AB4D-5158-C2FD-AE3DB765ED64}"/>
              </a:ext>
            </a:extLst>
          </p:cNvPr>
          <p:cNvSpPr>
            <a:spLocks noGrp="1"/>
          </p:cNvSpPr>
          <p:nvPr>
            <p:ph idx="1" hasCustomPrompt="1"/>
          </p:nvPr>
        </p:nvSpPr>
        <p:spPr>
          <a:xfrm>
            <a:off x="618726" y="1059582"/>
            <a:ext cx="3305202" cy="359272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grpSp>
        <p:nvGrpSpPr>
          <p:cNvPr id="3" name="Groupe 2">
            <a:extLst>
              <a:ext uri="{FF2B5EF4-FFF2-40B4-BE49-F238E27FC236}">
                <a16:creationId xmlns:a16="http://schemas.microsoft.com/office/drawing/2014/main" id="{5B7E8E80-34D1-0E6F-1BD9-56FD42D2754E}"/>
              </a:ext>
            </a:extLst>
          </p:cNvPr>
          <p:cNvGrpSpPr/>
          <p:nvPr userDrawn="1"/>
        </p:nvGrpSpPr>
        <p:grpSpPr>
          <a:xfrm>
            <a:off x="0" y="5118319"/>
            <a:ext cx="9144000" cy="45719"/>
            <a:chOff x="0" y="5118319"/>
            <a:chExt cx="9144000" cy="45719"/>
          </a:xfrm>
        </p:grpSpPr>
        <p:sp>
          <p:nvSpPr>
            <p:cNvPr id="5" name="Rectangle 4">
              <a:extLst>
                <a:ext uri="{FF2B5EF4-FFF2-40B4-BE49-F238E27FC236}">
                  <a16:creationId xmlns:a16="http://schemas.microsoft.com/office/drawing/2014/main" id="{31F67715-23B1-AA4B-EE22-2A8F11D7B6BF}"/>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C4601CD8-09E2-FC17-DE7D-091DCA94FB8E}"/>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56A3E029-3CC9-C21A-1F40-99F0EBFB4542}"/>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042D896B-F9AD-A1F7-9FFE-2CC32D81866A}"/>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24339180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ontenu avec visuel 2">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415BB2A1-3E30-CCEF-49A6-BEB782A3C4DA}"/>
              </a:ext>
            </a:extLst>
          </p:cNvPr>
          <p:cNvPicPr>
            <a:picLocks noChangeAspect="1"/>
          </p:cNvPicPr>
          <p:nvPr userDrawn="1"/>
        </p:nvPicPr>
        <p:blipFill>
          <a:blip r:embed="rId2">
            <a:extLst>
              <a:ext uri="{28A0092B-C50C-407E-A947-70E740481C1C}">
                <a14:useLocalDpi xmlns:a14="http://schemas.microsoft.com/office/drawing/2010/main" val="0"/>
              </a:ext>
            </a:extLst>
          </a:blip>
          <a:srcRect t="8768" b="8768"/>
          <a:stretch/>
        </p:blipFill>
        <p:spPr>
          <a:xfrm>
            <a:off x="2168305" y="-12222"/>
            <a:ext cx="7012207" cy="5155722"/>
          </a:xfrm>
          <a:prstGeom prst="rect">
            <a:avLst/>
          </a:prstGeom>
          <a:effectLst>
            <a:softEdge rad="0"/>
          </a:effectLst>
        </p:spPr>
      </p:pic>
      <p:sp>
        <p:nvSpPr>
          <p:cNvPr id="4" name="Rectangle 10">
            <a:extLst>
              <a:ext uri="{FF2B5EF4-FFF2-40B4-BE49-F238E27FC236}">
                <a16:creationId xmlns:a16="http://schemas.microsoft.com/office/drawing/2014/main" id="{4F057C8D-1562-BF27-2968-6A64D754EDBE}"/>
              </a:ext>
            </a:extLst>
          </p:cNvPr>
          <p:cNvSpPr/>
          <p:nvPr userDrawn="1"/>
        </p:nvSpPr>
        <p:spPr>
          <a:xfrm>
            <a:off x="-2" y="-1280"/>
            <a:ext cx="5076057"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7" name="Image 6">
            <a:extLst>
              <a:ext uri="{FF2B5EF4-FFF2-40B4-BE49-F238E27FC236}">
                <a16:creationId xmlns:a16="http://schemas.microsoft.com/office/drawing/2014/main" id="{05ED655D-EC3E-3DB2-57EB-12884B5D0380}"/>
              </a:ext>
            </a:extLst>
          </p:cNvPr>
          <p:cNvPicPr>
            <a:picLocks noChangeAspect="1"/>
          </p:cNvPicPr>
          <p:nvPr userDrawn="1"/>
        </p:nvPicPr>
        <p:blipFill rotWithShape="1">
          <a:blip r:embed="rId3"/>
          <a:srcRect b="29000"/>
          <a:stretch/>
        </p:blipFill>
        <p:spPr>
          <a:xfrm>
            <a:off x="589635" y="4832573"/>
            <a:ext cx="625049" cy="144016"/>
          </a:xfrm>
          <a:prstGeom prst="rect">
            <a:avLst/>
          </a:prstGeom>
        </p:spPr>
      </p:pic>
      <p:sp>
        <p:nvSpPr>
          <p:cNvPr id="8" name="Espace réservé du contenu 2">
            <a:extLst>
              <a:ext uri="{FF2B5EF4-FFF2-40B4-BE49-F238E27FC236}">
                <a16:creationId xmlns:a16="http://schemas.microsoft.com/office/drawing/2014/main" id="{1F71B048-AB4D-5158-C2FD-AE3DB765ED64}"/>
              </a:ext>
            </a:extLst>
          </p:cNvPr>
          <p:cNvSpPr>
            <a:spLocks noGrp="1"/>
          </p:cNvSpPr>
          <p:nvPr>
            <p:ph idx="1" hasCustomPrompt="1"/>
          </p:nvPr>
        </p:nvSpPr>
        <p:spPr>
          <a:xfrm>
            <a:off x="618726" y="1059582"/>
            <a:ext cx="3305202" cy="359272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grpSp>
        <p:nvGrpSpPr>
          <p:cNvPr id="2" name="Groupe 1">
            <a:extLst>
              <a:ext uri="{FF2B5EF4-FFF2-40B4-BE49-F238E27FC236}">
                <a16:creationId xmlns:a16="http://schemas.microsoft.com/office/drawing/2014/main" id="{BF4EBD3D-A8B4-0987-7324-D78FA5571266}"/>
              </a:ext>
            </a:extLst>
          </p:cNvPr>
          <p:cNvGrpSpPr/>
          <p:nvPr userDrawn="1"/>
        </p:nvGrpSpPr>
        <p:grpSpPr>
          <a:xfrm>
            <a:off x="0" y="5118319"/>
            <a:ext cx="9144000" cy="45719"/>
            <a:chOff x="0" y="5118319"/>
            <a:chExt cx="9144000" cy="45719"/>
          </a:xfrm>
        </p:grpSpPr>
        <p:sp>
          <p:nvSpPr>
            <p:cNvPr id="5" name="Rectangle 4">
              <a:extLst>
                <a:ext uri="{FF2B5EF4-FFF2-40B4-BE49-F238E27FC236}">
                  <a16:creationId xmlns:a16="http://schemas.microsoft.com/office/drawing/2014/main" id="{2AB80F8F-D18B-8552-BB24-EBEBFC8A658A}"/>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EBC2AF73-CADC-C616-AD18-CCC08FAA8F4C}"/>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33C038EB-21E2-8C32-0ADA-97090EE672C1}"/>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674B1554-24EB-4F24-F646-AD601CD23C3E}"/>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460215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re + SousTitre + 1 contenu + Bulle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a:xfrm>
            <a:off x="611559" y="1347614"/>
            <a:ext cx="7920881" cy="3300100"/>
          </a:xfrm>
          <a:prstGeom prst="rect">
            <a:avLst/>
          </a:prstGeom>
        </p:spPr>
        <p:txBody>
          <a:bodyPr lIns="0" tIns="0" rIns="0" bIns="0"/>
          <a:lstStyle>
            <a:lvl1pPr marL="180000" indent="-180000" fontAlgn="ctr">
              <a:buClr>
                <a:srgbClr val="00753C"/>
              </a:buClr>
              <a:buSzPct val="150000"/>
              <a:buFont typeface="Arial" panose="020B0604020202020204" pitchFamily="34" charset="0"/>
              <a:buChar char="•"/>
              <a:tabLst>
                <a:tab pos="360000" algn="l"/>
              </a:tabLst>
              <a:defRPr sz="1500">
                <a:solidFill>
                  <a:schemeClr val="tx1"/>
                </a:solidFill>
                <a:latin typeface="Calibri" panose="020F0502020204030204" pitchFamily="34" charset="0"/>
                <a:cs typeface="Calibri" panose="020F0502020204030204" pitchFamily="34" charset="0"/>
              </a:defRPr>
            </a:lvl1pPr>
            <a:lvl2pPr marL="306000" indent="-144000" fontAlgn="ctr">
              <a:spcBef>
                <a:spcPts val="400"/>
              </a:spcBef>
              <a:spcAft>
                <a:spcPts val="350"/>
              </a:spcAft>
              <a:buClr>
                <a:srgbClr val="00753C"/>
              </a:buClr>
              <a:buSzPct val="100000"/>
              <a:buFont typeface="Wingdings" pitchFamily="2" charset="2"/>
              <a:buChar char="§"/>
              <a:defRPr sz="1200">
                <a:solidFill>
                  <a:srgbClr val="414140"/>
                </a:solidFill>
                <a:latin typeface="Calibri" panose="020F0502020204030204" pitchFamily="34" charset="0"/>
                <a:cs typeface="Calibri" panose="020F0502020204030204" pitchFamily="34" charset="0"/>
              </a:defRPr>
            </a:lvl2pPr>
            <a:lvl3pPr marL="396000" indent="-108000" fontAlgn="ctr">
              <a:spcBef>
                <a:spcPts val="200"/>
              </a:spcBef>
              <a:spcAft>
                <a:spcPts val="250"/>
              </a:spcAft>
              <a:buClr>
                <a:srgbClr val="00753C"/>
              </a:buClr>
              <a:buSzPct val="100000"/>
              <a:buFont typeface="Courier New" panose="02070309020205020404" pitchFamily="49" charset="0"/>
              <a:buChar char="o"/>
              <a:defRPr sz="1000">
                <a:solidFill>
                  <a:srgbClr val="414140"/>
                </a:solidFill>
                <a:latin typeface="Calibri" panose="020F0502020204030204" pitchFamily="34" charset="0"/>
                <a:cs typeface="Calibri" panose="020F0502020204030204" pitchFamily="34" charset="0"/>
              </a:defRPr>
            </a:lvl3pPr>
            <a:lvl4pPr marL="504000" indent="-108000" fontAlgn="ctr">
              <a:spcBef>
                <a:spcPts val="200"/>
              </a:spcBef>
              <a:spcAft>
                <a:spcPts val="200"/>
              </a:spcAft>
              <a:buClr>
                <a:srgbClr val="00753C"/>
              </a:buClr>
              <a:buSzPct val="100000"/>
              <a:buFont typeface="Arial" panose="020B0604020202020204" pitchFamily="34" charset="0"/>
              <a:buChar char="•"/>
              <a:defRPr sz="800">
                <a:solidFill>
                  <a:srgbClr val="414140"/>
                </a:solidFill>
                <a:latin typeface="Calibri" panose="020F0502020204030204" pitchFamily="34" charset="0"/>
                <a:cs typeface="Calibri" panose="020F0502020204030204" pitchFamily="34" charset="0"/>
              </a:defRPr>
            </a:lvl4pPr>
            <a:lvl5pPr marL="612000" indent="-108000" fontAlgn="ctr">
              <a:spcBef>
                <a:spcPts val="200"/>
              </a:spcBef>
              <a:spcAft>
                <a:spcPts val="200"/>
              </a:spcAft>
              <a:buClr>
                <a:srgbClr val="00753C"/>
              </a:buClr>
              <a:buSzPct val="100000"/>
              <a:buFont typeface="Courier New" panose="02070309020205020404" pitchFamily="49" charset="0"/>
              <a:buChar char="o"/>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a:t>
            </a:r>
            <a:r>
              <a:rPr lang="fr-FR" err="1"/>
              <a:t>gjreqmbùdfgjb</a:t>
            </a:r>
            <a:r>
              <a:rPr lang="fr-FR"/>
              <a:t> </a:t>
            </a:r>
            <a:r>
              <a:rPr lang="fr-FR" err="1"/>
              <a:t>kfgmùqdj</a:t>
            </a:r>
            <a:r>
              <a:rPr lang="fr-FR"/>
              <a:t> </a:t>
            </a:r>
            <a:r>
              <a:rPr lang="fr-FR" err="1"/>
              <a:t>bkfgljqb</a:t>
            </a:r>
            <a:r>
              <a:rPr lang="fr-FR"/>
              <a:t> </a:t>
            </a:r>
            <a:r>
              <a:rPr lang="fr-FR" err="1"/>
              <a:t>fgklmbjq</a:t>
            </a:r>
            <a:r>
              <a:rPr lang="fr-FR"/>
              <a:t> </a:t>
            </a:r>
            <a:r>
              <a:rPr lang="fr-FR" err="1"/>
              <a:t>fkbm</a:t>
            </a:r>
            <a:r>
              <a:rPr lang="fr-FR"/>
              <a:t> </a:t>
            </a:r>
            <a:r>
              <a:rPr lang="fr-FR" err="1"/>
              <a:t>kbflmjdqbk</a:t>
            </a:r>
            <a:r>
              <a:rPr lang="fr-FR"/>
              <a:t> </a:t>
            </a:r>
            <a:r>
              <a:rPr lang="fr-FR" err="1"/>
              <a:t>flmqjbkf</a:t>
            </a:r>
            <a:r>
              <a:rPr lang="fr-FR"/>
              <a:t> </a:t>
            </a:r>
            <a:r>
              <a:rPr lang="fr-FR" err="1"/>
              <a:t>mqb</a:t>
            </a:r>
            <a:endParaRPr lang="fr-FR"/>
          </a:p>
          <a:p>
            <a:pPr lvl="1"/>
            <a:r>
              <a:rPr lang="fr-FR"/>
              <a:t>Deuxième </a:t>
            </a:r>
            <a:r>
              <a:rPr lang="fr-FR" err="1"/>
              <a:t>niveaubqfdbfjklmd</a:t>
            </a:r>
            <a:r>
              <a:rPr lang="fr-FR"/>
              <a:t> </a:t>
            </a:r>
            <a:r>
              <a:rPr lang="fr-FR" err="1"/>
              <a:t>jqbjfgkqlb</a:t>
            </a:r>
            <a:r>
              <a:rPr lang="fr-FR"/>
              <a:t> </a:t>
            </a:r>
            <a:r>
              <a:rPr lang="fr-FR" err="1"/>
              <a:t>mjfgskbl</a:t>
            </a:r>
            <a:r>
              <a:rPr lang="fr-FR"/>
              <a:t> </a:t>
            </a:r>
            <a:r>
              <a:rPr lang="fr-FR" err="1"/>
              <a:t>mfgjdbksl</a:t>
            </a:r>
            <a:r>
              <a:rPr lang="fr-FR"/>
              <a:t> </a:t>
            </a:r>
            <a:r>
              <a:rPr lang="fr-FR" err="1"/>
              <a:t>fmgbjklqskfgl</a:t>
            </a:r>
            <a:r>
              <a:rPr lang="fr-FR"/>
              <a:t> </a:t>
            </a:r>
            <a:r>
              <a:rPr lang="fr-FR" err="1"/>
              <a:t>bjsmfgklb</a:t>
            </a:r>
            <a:r>
              <a:rPr lang="fr-FR"/>
              <a:t> </a:t>
            </a:r>
            <a:r>
              <a:rPr lang="fr-FR" err="1"/>
              <a:t>mjfgkdlsbm</a:t>
            </a:r>
            <a:r>
              <a:rPr lang="fr-FR"/>
              <a:t> </a:t>
            </a:r>
            <a:r>
              <a:rPr lang="fr-FR" err="1"/>
              <a:t>jfgdkslbm</a:t>
            </a:r>
            <a:r>
              <a:rPr lang="fr-FR"/>
              <a:t> </a:t>
            </a:r>
            <a:r>
              <a:rPr lang="fr-FR" err="1"/>
              <a:t>jfgbkldgsmj</a:t>
            </a:r>
            <a:r>
              <a:rPr lang="fr-FR"/>
              <a:t> </a:t>
            </a:r>
            <a:r>
              <a:rPr lang="fr-FR" err="1"/>
              <a:t>bgsdgklbj</a:t>
            </a:r>
            <a:r>
              <a:rPr lang="fr-FR"/>
              <a:t> </a:t>
            </a:r>
            <a:r>
              <a:rPr lang="fr-FR" err="1"/>
              <a:t>gkdbmsd</a:t>
            </a:r>
            <a:endParaRPr lang="fr-FR"/>
          </a:p>
          <a:p>
            <a:pPr lvl="2"/>
            <a:r>
              <a:rPr lang="fr-FR"/>
              <a:t>Troisième </a:t>
            </a:r>
            <a:r>
              <a:rPr lang="fr-FR" err="1"/>
              <a:t>niveaubdfgk</a:t>
            </a:r>
            <a:r>
              <a:rPr lang="fr-FR"/>
              <a:t> </a:t>
            </a:r>
            <a:r>
              <a:rPr lang="fr-FR" err="1"/>
              <a:t>qblsmgùk</a:t>
            </a:r>
            <a:r>
              <a:rPr lang="fr-FR"/>
              <a:t> </a:t>
            </a:r>
            <a:r>
              <a:rPr lang="fr-FR" err="1"/>
              <a:t>bsldgmbùk</a:t>
            </a:r>
            <a:r>
              <a:rPr lang="fr-FR"/>
              <a:t> </a:t>
            </a:r>
            <a:r>
              <a:rPr lang="fr-FR" err="1"/>
              <a:t>gklsbmgk</a:t>
            </a:r>
            <a:r>
              <a:rPr lang="fr-FR"/>
              <a:t> </a:t>
            </a:r>
            <a:r>
              <a:rPr lang="fr-FR" err="1"/>
              <a:t>blmgùbk</a:t>
            </a:r>
            <a:r>
              <a:rPr lang="fr-FR"/>
              <a:t> </a:t>
            </a:r>
            <a:r>
              <a:rPr lang="fr-FR" err="1"/>
              <a:t>lgmsùkb</a:t>
            </a:r>
            <a:r>
              <a:rPr lang="fr-FR"/>
              <a:t> </a:t>
            </a:r>
            <a:r>
              <a:rPr lang="fr-FR" err="1"/>
              <a:t>glsmùbkg</a:t>
            </a:r>
            <a:r>
              <a:rPr lang="fr-FR"/>
              <a:t> </a:t>
            </a:r>
            <a:r>
              <a:rPr lang="fr-FR" err="1"/>
              <a:t>lmbsùk</a:t>
            </a:r>
            <a:r>
              <a:rPr lang="fr-FR"/>
              <a:t> </a:t>
            </a:r>
            <a:r>
              <a:rPr lang="fr-FR" err="1"/>
              <a:t>glù</a:t>
            </a:r>
            <a:r>
              <a:rPr lang="fr-FR"/>
              <a:t> </a:t>
            </a:r>
            <a:r>
              <a:rPr lang="fr-FR" err="1"/>
              <a:t>blgkùsbl</a:t>
            </a:r>
            <a:r>
              <a:rPr lang="fr-FR"/>
              <a:t> </a:t>
            </a:r>
            <a:r>
              <a:rPr lang="fr-FR" err="1"/>
              <a:t>gkùsbgkl</a:t>
            </a:r>
            <a:r>
              <a:rPr lang="fr-FR"/>
              <a:t> </a:t>
            </a:r>
            <a:r>
              <a:rPr lang="fr-FR" err="1"/>
              <a:t>blsùk</a:t>
            </a:r>
            <a:r>
              <a:rPr lang="fr-FR"/>
              <a:t> </a:t>
            </a:r>
            <a:r>
              <a:rPr lang="fr-FR" err="1"/>
              <a:t>glmùkblg</a:t>
            </a:r>
            <a:r>
              <a:rPr lang="fr-FR"/>
              <a:t> </a:t>
            </a:r>
            <a:r>
              <a:rPr lang="fr-FR" err="1"/>
              <a:t>lksdlbmùk</a:t>
            </a:r>
            <a:r>
              <a:rPr lang="fr-FR"/>
              <a:t> </a:t>
            </a:r>
            <a:r>
              <a:rPr lang="fr-FR" err="1"/>
              <a:t>gsdlbmùkg</a:t>
            </a:r>
            <a:endParaRPr lang="fr-FR"/>
          </a:p>
          <a:p>
            <a:pPr lvl="3"/>
            <a:r>
              <a:rPr lang="fr-FR"/>
              <a:t>Quatrième </a:t>
            </a:r>
            <a:r>
              <a:rPr lang="fr-FR" err="1"/>
              <a:t>niveaubf</a:t>
            </a:r>
            <a:r>
              <a:rPr lang="fr-FR"/>
              <a:t> </a:t>
            </a:r>
            <a:r>
              <a:rPr lang="fr-FR" err="1"/>
              <a:t>jdklsmùfgjs</a:t>
            </a:r>
            <a:r>
              <a:rPr lang="fr-FR"/>
              <a:t> </a:t>
            </a:r>
            <a:r>
              <a:rPr lang="fr-FR" err="1"/>
              <a:t>bklfùb</a:t>
            </a:r>
            <a:r>
              <a:rPr lang="fr-FR"/>
              <a:t> </a:t>
            </a:r>
            <a:r>
              <a:rPr lang="fr-FR" err="1"/>
              <a:t>fkglmbdsùj</a:t>
            </a:r>
            <a:r>
              <a:rPr lang="fr-FR"/>
              <a:t> </a:t>
            </a:r>
            <a:r>
              <a:rPr lang="fr-FR" err="1"/>
              <a:t>fglkdbsmùjfg</a:t>
            </a:r>
            <a:r>
              <a:rPr lang="fr-FR"/>
              <a:t> </a:t>
            </a:r>
            <a:r>
              <a:rPr lang="fr-FR" err="1"/>
              <a:t>lsdmbùkfg</a:t>
            </a:r>
            <a:r>
              <a:rPr lang="fr-FR"/>
              <a:t> </a:t>
            </a:r>
            <a:r>
              <a:rPr lang="fr-FR" err="1"/>
              <a:t>lsbmùfgk</a:t>
            </a:r>
            <a:r>
              <a:rPr lang="fr-FR"/>
              <a:t> </a:t>
            </a:r>
            <a:r>
              <a:rPr lang="fr-FR" err="1"/>
              <a:t>lbskùflb</a:t>
            </a:r>
            <a:r>
              <a:rPr lang="fr-FR"/>
              <a:t> </a:t>
            </a:r>
            <a:r>
              <a:rPr lang="fr-FR" err="1"/>
              <a:t>kgdsùbfgk</a:t>
            </a:r>
            <a:r>
              <a:rPr lang="fr-FR"/>
              <a:t> </a:t>
            </a:r>
            <a:r>
              <a:rPr lang="fr-FR" err="1"/>
              <a:t>ldbsmk</a:t>
            </a:r>
            <a:r>
              <a:rPr lang="fr-FR"/>
              <a:t> </a:t>
            </a:r>
            <a:r>
              <a:rPr lang="fr-FR" err="1"/>
              <a:t>fgldmbùsk</a:t>
            </a:r>
            <a:r>
              <a:rPr lang="fr-FR"/>
              <a:t> </a:t>
            </a:r>
            <a:r>
              <a:rPr lang="fr-FR" err="1"/>
              <a:t>ldfgk</a:t>
            </a:r>
            <a:r>
              <a:rPr lang="fr-FR"/>
              <a:t> </a:t>
            </a:r>
            <a:r>
              <a:rPr lang="fr-FR" err="1"/>
              <a:t>dlsbmfgk</a:t>
            </a:r>
            <a:r>
              <a:rPr lang="fr-FR"/>
              <a:t> </a:t>
            </a:r>
            <a:r>
              <a:rPr lang="fr-FR" err="1"/>
              <a:t>dlsbmùfgk</a:t>
            </a:r>
            <a:r>
              <a:rPr lang="fr-FR"/>
              <a:t> </a:t>
            </a:r>
            <a:r>
              <a:rPr lang="fr-FR" err="1"/>
              <a:t>dblsùkfgd</a:t>
            </a:r>
            <a:r>
              <a:rPr lang="fr-FR"/>
              <a:t> </a:t>
            </a:r>
            <a:r>
              <a:rPr lang="fr-FR" err="1"/>
              <a:t>blsmùfgkbs</a:t>
            </a:r>
            <a:r>
              <a:rPr lang="fr-FR"/>
              <a:t> </a:t>
            </a:r>
            <a:r>
              <a:rPr lang="fr-FR" err="1"/>
              <a:t>fgl</a:t>
            </a:r>
            <a:endParaRPr lang="fr-FR"/>
          </a:p>
          <a:p>
            <a:pPr lvl="4"/>
            <a:r>
              <a:rPr lang="fr-FR"/>
              <a:t>Cinquième </a:t>
            </a:r>
            <a:r>
              <a:rPr lang="fr-FR" err="1"/>
              <a:t>niveaubfqdk</a:t>
            </a:r>
            <a:r>
              <a:rPr lang="fr-FR"/>
              <a:t> </a:t>
            </a:r>
            <a:r>
              <a:rPr lang="fr-FR" err="1"/>
              <a:t>blmfdqbk</a:t>
            </a:r>
            <a:r>
              <a:rPr lang="fr-FR"/>
              <a:t> </a:t>
            </a:r>
            <a:r>
              <a:rPr lang="fr-FR" err="1"/>
              <a:t>fldmqbùkf</a:t>
            </a:r>
            <a:r>
              <a:rPr lang="fr-FR"/>
              <a:t> </a:t>
            </a:r>
            <a:r>
              <a:rPr lang="fr-FR" err="1"/>
              <a:t>ldqmbùkf</a:t>
            </a:r>
            <a:r>
              <a:rPr lang="fr-FR"/>
              <a:t> </a:t>
            </a:r>
            <a:r>
              <a:rPr lang="fr-FR" err="1"/>
              <a:t>ldqbmkùf</a:t>
            </a:r>
            <a:r>
              <a:rPr lang="fr-FR"/>
              <a:t> </a:t>
            </a:r>
            <a:r>
              <a:rPr lang="fr-FR" err="1"/>
              <a:t>blkfùqbl</a:t>
            </a:r>
            <a:r>
              <a:rPr lang="fr-FR"/>
              <a:t> </a:t>
            </a:r>
            <a:r>
              <a:rPr lang="fr-FR" err="1"/>
              <a:t>kfdblkùldbfmqk</a:t>
            </a:r>
            <a:r>
              <a:rPr lang="fr-FR"/>
              <a:t> </a:t>
            </a:r>
            <a:r>
              <a:rPr lang="fr-FR" err="1"/>
              <a:t>lmùbk</a:t>
            </a:r>
            <a:r>
              <a:rPr lang="fr-FR"/>
              <a:t> </a:t>
            </a:r>
            <a:r>
              <a:rPr lang="fr-FR" err="1"/>
              <a:t>lqdfmùbdfk</a:t>
            </a:r>
            <a:r>
              <a:rPr lang="fr-FR"/>
              <a:t> </a:t>
            </a:r>
            <a:r>
              <a:rPr lang="fr-FR" err="1"/>
              <a:t>qlbmùkf</a:t>
            </a:r>
            <a:r>
              <a:rPr lang="fr-FR"/>
              <a:t> </a:t>
            </a:r>
            <a:r>
              <a:rPr lang="fr-FR" err="1"/>
              <a:t>qlbmùk</a:t>
            </a:r>
            <a:r>
              <a:rPr lang="fr-FR"/>
              <a:t> </a:t>
            </a:r>
            <a:r>
              <a:rPr lang="fr-FR" err="1"/>
              <a:t>flqdmb`kù</a:t>
            </a:r>
            <a:r>
              <a:rPr lang="fr-FR"/>
              <a:t> </a:t>
            </a:r>
            <a:r>
              <a:rPr lang="fr-FR" err="1"/>
              <a:t>flqdmùbk</a:t>
            </a:r>
            <a:r>
              <a:rPr lang="fr-FR"/>
              <a:t> </a:t>
            </a:r>
            <a:r>
              <a:rPr lang="fr-FR" err="1"/>
              <a:t>flqmùbk</a:t>
            </a:r>
            <a:r>
              <a:rPr lang="fr-FR"/>
              <a:t> </a:t>
            </a:r>
            <a:r>
              <a:rPr lang="fr-FR" err="1"/>
              <a:t>fqldbùkf</a:t>
            </a:r>
            <a:r>
              <a:rPr lang="fr-FR"/>
              <a:t> </a:t>
            </a:r>
            <a:r>
              <a:rPr lang="fr-FR" err="1"/>
              <a:t>lqbùk</a:t>
            </a:r>
            <a:r>
              <a:rPr lang="fr-FR"/>
              <a:t> </a:t>
            </a:r>
            <a:r>
              <a:rPr lang="fr-FR" err="1"/>
              <a:t>fqlmùbk</a:t>
            </a:r>
            <a:r>
              <a:rPr lang="fr-FR"/>
              <a:t> </a:t>
            </a:r>
            <a:r>
              <a:rPr lang="fr-FR" err="1"/>
              <a:t>flmqùbk</a:t>
            </a:r>
            <a:r>
              <a:rPr lang="fr-FR"/>
              <a:t> </a:t>
            </a:r>
            <a:r>
              <a:rPr lang="fr-FR" err="1"/>
              <a:t>fqlmùbk</a:t>
            </a:r>
            <a:r>
              <a:rPr lang="fr-FR"/>
              <a:t> </a:t>
            </a:r>
            <a:r>
              <a:rPr lang="fr-FR" err="1"/>
              <a:t>flmqùbk</a:t>
            </a:r>
            <a:r>
              <a:rPr lang="fr-FR"/>
              <a:t> </a:t>
            </a:r>
            <a:r>
              <a:rPr lang="fr-FR" err="1"/>
              <a:t>flqmùbk</a:t>
            </a:r>
            <a:r>
              <a:rPr lang="fr-FR"/>
              <a:t> </a:t>
            </a:r>
            <a:r>
              <a:rPr lang="fr-FR" err="1"/>
              <a:t>fldqmbùk</a:t>
            </a:r>
            <a:r>
              <a:rPr lang="fr-FR"/>
              <a:t> </a:t>
            </a:r>
            <a:r>
              <a:rPr lang="fr-FR" err="1"/>
              <a:t>lfqdù</a:t>
            </a:r>
            <a:endParaRPr lang="fr-FR"/>
          </a:p>
        </p:txBody>
      </p:sp>
      <p:sp>
        <p:nvSpPr>
          <p:cNvPr id="2" name="Titre 1">
            <a:extLst>
              <a:ext uri="{FF2B5EF4-FFF2-40B4-BE49-F238E27FC236}">
                <a16:creationId xmlns:a16="http://schemas.microsoft.com/office/drawing/2014/main" id="{761548B2-96B9-5C61-E19C-5179837B57AB}"/>
              </a:ext>
            </a:extLst>
          </p:cNvPr>
          <p:cNvSpPr>
            <a:spLocks noGrp="1"/>
          </p:cNvSpPr>
          <p:nvPr>
            <p:ph type="ctrTitle"/>
          </p:nvPr>
        </p:nvSpPr>
        <p:spPr>
          <a:xfrm>
            <a:off x="611561" y="190352"/>
            <a:ext cx="7918818" cy="483518"/>
          </a:xfrm>
          <a:prstGeom prst="rect">
            <a:avLst/>
          </a:prstGeom>
          <a:ln w="34925">
            <a:noFill/>
          </a:ln>
        </p:spPr>
        <p:txBody>
          <a:bodyPr/>
          <a:lstStyle>
            <a:lvl1pPr algn="ctr">
              <a:defRPr sz="2800" b="1" i="0" u="none">
                <a:solidFill>
                  <a:srgbClr val="00753C"/>
                </a:solidFill>
                <a:latin typeface="Calibri" panose="020F0502020204030204" pitchFamily="34" charset="0"/>
                <a:cs typeface="Calibri" panose="020F0502020204030204" pitchFamily="34" charset="0"/>
              </a:defRPr>
            </a:lvl1pPr>
          </a:lstStyle>
          <a:p>
            <a:r>
              <a:rPr lang="fr-FR"/>
              <a:t>Modifiez le style du titre</a:t>
            </a:r>
          </a:p>
        </p:txBody>
      </p:sp>
      <p:sp>
        <p:nvSpPr>
          <p:cNvPr id="4" name="Sous-titre 2">
            <a:extLst>
              <a:ext uri="{FF2B5EF4-FFF2-40B4-BE49-F238E27FC236}">
                <a16:creationId xmlns:a16="http://schemas.microsoft.com/office/drawing/2014/main" id="{657AE39E-E3A9-CD65-9770-CB0D1AF249DE}"/>
              </a:ext>
            </a:extLst>
          </p:cNvPr>
          <p:cNvSpPr>
            <a:spLocks noGrp="1"/>
          </p:cNvSpPr>
          <p:nvPr>
            <p:ph type="subTitle" idx="13"/>
          </p:nvPr>
        </p:nvSpPr>
        <p:spPr>
          <a:xfrm>
            <a:off x="611559" y="678842"/>
            <a:ext cx="7920881" cy="235830"/>
          </a:xfrm>
          <a:prstGeom prst="rect">
            <a:avLst/>
          </a:prstGeom>
        </p:spPr>
        <p:txBody>
          <a:bodyPr anchor="ctr" anchorCtr="0"/>
          <a:lstStyle>
            <a:lvl1pPr marL="0" indent="0" algn="ctr">
              <a:buNone/>
              <a:defRPr sz="2000" b="0">
                <a:solidFill>
                  <a:srgbClr val="00753C"/>
                </a:solidFill>
                <a:latin typeface="Calibri" panose="020F0502020204030204" pitchFamily="34" charset="0"/>
                <a:cs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11" name="Espace réservé du numéro de diapositive 5">
            <a:extLst>
              <a:ext uri="{FF2B5EF4-FFF2-40B4-BE49-F238E27FC236}">
                <a16:creationId xmlns:a16="http://schemas.microsoft.com/office/drawing/2014/main" id="{89B84D45-E054-A9BD-2FBB-49CA8C82D9E1}"/>
              </a:ext>
            </a:extLst>
          </p:cNvPr>
          <p:cNvSpPr txBox="1">
            <a:spLocks/>
          </p:cNvSpPr>
          <p:nvPr userDrawn="1"/>
        </p:nvSpPr>
        <p:spPr>
          <a:xfrm>
            <a:off x="5790326" y="4768283"/>
            <a:ext cx="2742486" cy="305973"/>
          </a:xfrm>
          <a:prstGeom prst="rect">
            <a:avLst/>
          </a:prstGeom>
          <a:noFill/>
        </p:spPr>
        <p:txBody>
          <a:bodyPr vert="horz" lIns="91440" tIns="45720" rIns="0" bIns="45720" rtlCol="0" anchor="ctr"/>
          <a:lstStyle>
            <a:defPPr>
              <a:defRPr lang="en-US"/>
            </a:defPPr>
            <a:lvl1pPr algn="r">
              <a:defRPr sz="900">
                <a:latin typeface="HelveticaNeueLT Std Thin" panose="020B0403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FBB0225-08BD-4FBB-AD69-CF54823C118C}" type="slidenum">
              <a:rPr lang="fr-FR" sz="950" smtClean="0">
                <a:latin typeface="Calibri" panose="020F0502020204030204" pitchFamily="34" charset="0"/>
                <a:cs typeface="Calibri" panose="020F0502020204030204" pitchFamily="34" charset="0"/>
              </a:rPr>
              <a:pPr lvl="0"/>
              <a:t>‹N°›</a:t>
            </a:fld>
            <a:endParaRPr lang="fr-FR" sz="950">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AF14B8DB-5DD9-B213-9D4D-5194F2D17EC0}"/>
              </a:ext>
            </a:extLst>
          </p:cNvPr>
          <p:cNvSpPr/>
          <p:nvPr userDrawn="1"/>
        </p:nvSpPr>
        <p:spPr>
          <a:xfrm>
            <a:off x="597611" y="971567"/>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rgbClr val="92D050"/>
              </a:solidFill>
              <a:latin typeface="Calibri" panose="020F0502020204030204" pitchFamily="34" charset="0"/>
              <a:cs typeface="Calibri" panose="020F0502020204030204" pitchFamily="34" charset="0"/>
            </a:endParaRPr>
          </a:p>
        </p:txBody>
      </p:sp>
      <p:grpSp>
        <p:nvGrpSpPr>
          <p:cNvPr id="5" name="Groupe 4">
            <a:extLst>
              <a:ext uri="{FF2B5EF4-FFF2-40B4-BE49-F238E27FC236}">
                <a16:creationId xmlns:a16="http://schemas.microsoft.com/office/drawing/2014/main" id="{CA1B9016-142C-65E6-272F-F6247ED67A35}"/>
              </a:ext>
            </a:extLst>
          </p:cNvPr>
          <p:cNvGrpSpPr/>
          <p:nvPr userDrawn="1"/>
        </p:nvGrpSpPr>
        <p:grpSpPr>
          <a:xfrm>
            <a:off x="0" y="5118319"/>
            <a:ext cx="9144000" cy="45719"/>
            <a:chOff x="0" y="5118319"/>
            <a:chExt cx="9144000" cy="45719"/>
          </a:xfrm>
        </p:grpSpPr>
        <p:sp>
          <p:nvSpPr>
            <p:cNvPr id="6" name="Rectangle 5">
              <a:extLst>
                <a:ext uri="{FF2B5EF4-FFF2-40B4-BE49-F238E27FC236}">
                  <a16:creationId xmlns:a16="http://schemas.microsoft.com/office/drawing/2014/main" id="{B946E0E6-3BAA-4CC0-52C2-0CEEC096C9EB}"/>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4E841699-EBFE-68BD-C27F-A423E4E5C093}"/>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7EE857D3-2C4E-6EC6-3BC9-F8DC7BB4B85A}"/>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006CAA9B-A550-EF23-831F-CBB303BCA64A}"/>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pic>
        <p:nvPicPr>
          <p:cNvPr id="10" name="Image 9">
            <a:extLst>
              <a:ext uri="{FF2B5EF4-FFF2-40B4-BE49-F238E27FC236}">
                <a16:creationId xmlns:a16="http://schemas.microsoft.com/office/drawing/2014/main" id="{3DE1E208-240F-CCE3-FC48-ED1F2E4E49EE}"/>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Tree>
    <p:extLst>
      <p:ext uri="{BB962C8B-B14F-4D97-AF65-F5344CB8AC3E}">
        <p14:creationId xmlns:p14="http://schemas.microsoft.com/office/powerpoint/2010/main" val="1122692103"/>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u avec visuel 3">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2B29048D-A828-806C-5FDA-630F6ADD7652}"/>
              </a:ext>
            </a:extLst>
          </p:cNvPr>
          <p:cNvPicPr>
            <a:picLocks noChangeAspect="1"/>
          </p:cNvPicPr>
          <p:nvPr userDrawn="1"/>
        </p:nvPicPr>
        <p:blipFill>
          <a:blip r:embed="rId2">
            <a:extLst>
              <a:ext uri="{28A0092B-C50C-407E-A947-70E740481C1C}">
                <a14:useLocalDpi xmlns:a14="http://schemas.microsoft.com/office/drawing/2010/main" val="0"/>
              </a:ext>
            </a:extLst>
          </a:blip>
          <a:srcRect l="8388" r="8388"/>
          <a:stretch/>
        </p:blipFill>
        <p:spPr>
          <a:xfrm>
            <a:off x="2723795" y="1"/>
            <a:ext cx="6412932" cy="5143500"/>
          </a:xfrm>
          <a:prstGeom prst="rect">
            <a:avLst/>
          </a:prstGeom>
        </p:spPr>
      </p:pic>
      <p:sp>
        <p:nvSpPr>
          <p:cNvPr id="3" name="Rectangle 10">
            <a:extLst>
              <a:ext uri="{FF2B5EF4-FFF2-40B4-BE49-F238E27FC236}">
                <a16:creationId xmlns:a16="http://schemas.microsoft.com/office/drawing/2014/main" id="{6F08EAD8-0A2C-041A-6F87-E3C40D0129BA}"/>
              </a:ext>
            </a:extLst>
          </p:cNvPr>
          <p:cNvSpPr/>
          <p:nvPr userDrawn="1"/>
        </p:nvSpPr>
        <p:spPr>
          <a:xfrm>
            <a:off x="-2" y="-1280"/>
            <a:ext cx="5076057"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6" name="Image 5">
            <a:extLst>
              <a:ext uri="{FF2B5EF4-FFF2-40B4-BE49-F238E27FC236}">
                <a16:creationId xmlns:a16="http://schemas.microsoft.com/office/drawing/2014/main" id="{835AEC53-D24F-12D6-60CF-2D6E193D0BFB}"/>
              </a:ext>
            </a:extLst>
          </p:cNvPr>
          <p:cNvPicPr>
            <a:picLocks noChangeAspect="1"/>
          </p:cNvPicPr>
          <p:nvPr userDrawn="1"/>
        </p:nvPicPr>
        <p:blipFill rotWithShape="1">
          <a:blip r:embed="rId3"/>
          <a:srcRect b="29000"/>
          <a:stretch/>
        </p:blipFill>
        <p:spPr>
          <a:xfrm>
            <a:off x="589635" y="4832573"/>
            <a:ext cx="625049" cy="144016"/>
          </a:xfrm>
          <a:prstGeom prst="rect">
            <a:avLst/>
          </a:prstGeom>
        </p:spPr>
      </p:pic>
      <p:sp>
        <p:nvSpPr>
          <p:cNvPr id="7" name="Espace réservé du contenu 2">
            <a:extLst>
              <a:ext uri="{FF2B5EF4-FFF2-40B4-BE49-F238E27FC236}">
                <a16:creationId xmlns:a16="http://schemas.microsoft.com/office/drawing/2014/main" id="{8F4803A4-C95E-8F9C-FAC4-E85BD88649A3}"/>
              </a:ext>
            </a:extLst>
          </p:cNvPr>
          <p:cNvSpPr>
            <a:spLocks noGrp="1"/>
          </p:cNvSpPr>
          <p:nvPr>
            <p:ph idx="1" hasCustomPrompt="1"/>
          </p:nvPr>
        </p:nvSpPr>
        <p:spPr>
          <a:xfrm>
            <a:off x="618726" y="1059582"/>
            <a:ext cx="3305202" cy="359272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grpSp>
        <p:nvGrpSpPr>
          <p:cNvPr id="4" name="Groupe 3">
            <a:extLst>
              <a:ext uri="{FF2B5EF4-FFF2-40B4-BE49-F238E27FC236}">
                <a16:creationId xmlns:a16="http://schemas.microsoft.com/office/drawing/2014/main" id="{2F9296F8-07A1-7565-6BAB-FB9AB2C8937E}"/>
              </a:ext>
            </a:extLst>
          </p:cNvPr>
          <p:cNvGrpSpPr/>
          <p:nvPr userDrawn="1"/>
        </p:nvGrpSpPr>
        <p:grpSpPr>
          <a:xfrm>
            <a:off x="0" y="5118319"/>
            <a:ext cx="9144000" cy="45719"/>
            <a:chOff x="0" y="5118319"/>
            <a:chExt cx="9144000" cy="45719"/>
          </a:xfrm>
        </p:grpSpPr>
        <p:sp>
          <p:nvSpPr>
            <p:cNvPr id="5" name="Rectangle 4">
              <a:extLst>
                <a:ext uri="{FF2B5EF4-FFF2-40B4-BE49-F238E27FC236}">
                  <a16:creationId xmlns:a16="http://schemas.microsoft.com/office/drawing/2014/main" id="{807D1425-44BA-17F0-78D5-159B43A9A1F6}"/>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192ADB29-DA1D-566F-77BE-55CCF4A220C9}"/>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FDFF7752-2B82-3545-B1EE-A06359746C57}"/>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87E036B1-72AE-8BF9-E93E-D1551C096F48}"/>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55632618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Contenu avec visuel 3">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D720260B-9D96-5EBC-C354-E4B3CD886B9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1716" b="1716"/>
          <a:stretch/>
        </p:blipFill>
        <p:spPr>
          <a:xfrm>
            <a:off x="2168305" y="-12222"/>
            <a:ext cx="7012207" cy="5155722"/>
          </a:xfrm>
          <a:prstGeom prst="rect">
            <a:avLst/>
          </a:prstGeom>
          <a:effectLst>
            <a:softEdge rad="0"/>
          </a:effectLst>
        </p:spPr>
      </p:pic>
      <p:sp>
        <p:nvSpPr>
          <p:cNvPr id="3" name="Rectangle 10">
            <a:extLst>
              <a:ext uri="{FF2B5EF4-FFF2-40B4-BE49-F238E27FC236}">
                <a16:creationId xmlns:a16="http://schemas.microsoft.com/office/drawing/2014/main" id="{6F08EAD8-0A2C-041A-6F87-E3C40D0129BA}"/>
              </a:ext>
            </a:extLst>
          </p:cNvPr>
          <p:cNvSpPr/>
          <p:nvPr userDrawn="1"/>
        </p:nvSpPr>
        <p:spPr>
          <a:xfrm>
            <a:off x="-2" y="-1280"/>
            <a:ext cx="5076057"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6" name="Image 5">
            <a:extLst>
              <a:ext uri="{FF2B5EF4-FFF2-40B4-BE49-F238E27FC236}">
                <a16:creationId xmlns:a16="http://schemas.microsoft.com/office/drawing/2014/main" id="{835AEC53-D24F-12D6-60CF-2D6E193D0BFB}"/>
              </a:ext>
            </a:extLst>
          </p:cNvPr>
          <p:cNvPicPr>
            <a:picLocks noChangeAspect="1"/>
          </p:cNvPicPr>
          <p:nvPr userDrawn="1"/>
        </p:nvPicPr>
        <p:blipFill rotWithShape="1">
          <a:blip r:embed="rId3"/>
          <a:srcRect b="29000"/>
          <a:stretch/>
        </p:blipFill>
        <p:spPr>
          <a:xfrm>
            <a:off x="589635" y="4832573"/>
            <a:ext cx="625049" cy="144016"/>
          </a:xfrm>
          <a:prstGeom prst="rect">
            <a:avLst/>
          </a:prstGeom>
        </p:spPr>
      </p:pic>
      <p:sp>
        <p:nvSpPr>
          <p:cNvPr id="7" name="Espace réservé du contenu 2">
            <a:extLst>
              <a:ext uri="{FF2B5EF4-FFF2-40B4-BE49-F238E27FC236}">
                <a16:creationId xmlns:a16="http://schemas.microsoft.com/office/drawing/2014/main" id="{8F4803A4-C95E-8F9C-FAC4-E85BD88649A3}"/>
              </a:ext>
            </a:extLst>
          </p:cNvPr>
          <p:cNvSpPr>
            <a:spLocks noGrp="1"/>
          </p:cNvSpPr>
          <p:nvPr>
            <p:ph idx="1" hasCustomPrompt="1"/>
          </p:nvPr>
        </p:nvSpPr>
        <p:spPr>
          <a:xfrm>
            <a:off x="618726" y="1059582"/>
            <a:ext cx="3305202" cy="359272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grpSp>
        <p:nvGrpSpPr>
          <p:cNvPr id="2" name="Groupe 1">
            <a:extLst>
              <a:ext uri="{FF2B5EF4-FFF2-40B4-BE49-F238E27FC236}">
                <a16:creationId xmlns:a16="http://schemas.microsoft.com/office/drawing/2014/main" id="{AE419F15-1CAC-15E6-A334-92E90974FEEB}"/>
              </a:ext>
            </a:extLst>
          </p:cNvPr>
          <p:cNvGrpSpPr/>
          <p:nvPr userDrawn="1"/>
        </p:nvGrpSpPr>
        <p:grpSpPr>
          <a:xfrm>
            <a:off x="0" y="5118319"/>
            <a:ext cx="9144000" cy="45719"/>
            <a:chOff x="0" y="5118319"/>
            <a:chExt cx="9144000" cy="45719"/>
          </a:xfrm>
        </p:grpSpPr>
        <p:sp>
          <p:nvSpPr>
            <p:cNvPr id="5" name="Rectangle 4">
              <a:extLst>
                <a:ext uri="{FF2B5EF4-FFF2-40B4-BE49-F238E27FC236}">
                  <a16:creationId xmlns:a16="http://schemas.microsoft.com/office/drawing/2014/main" id="{B659140D-3CCE-2B8D-3B80-C466F65BF583}"/>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32DA4075-6ACF-0731-160D-38323C7ED9D0}"/>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DC8ED62A-3941-6B9D-4B8A-760B0633764C}"/>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C9E72244-BD88-51ED-24A8-B56DEFABF2ED}"/>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95445130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Contenu avec visuel 3">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739D4462-102C-3F47-0EFA-AA0104E5608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9091" b="9091"/>
          <a:stretch/>
        </p:blipFill>
        <p:spPr>
          <a:xfrm>
            <a:off x="2168305" y="-12222"/>
            <a:ext cx="7012207" cy="5155722"/>
          </a:xfrm>
          <a:prstGeom prst="rect">
            <a:avLst/>
          </a:prstGeom>
          <a:effectLst>
            <a:softEdge rad="0"/>
          </a:effectLst>
        </p:spPr>
      </p:pic>
      <p:sp>
        <p:nvSpPr>
          <p:cNvPr id="3" name="Rectangle 10">
            <a:extLst>
              <a:ext uri="{FF2B5EF4-FFF2-40B4-BE49-F238E27FC236}">
                <a16:creationId xmlns:a16="http://schemas.microsoft.com/office/drawing/2014/main" id="{6F08EAD8-0A2C-041A-6F87-E3C40D0129BA}"/>
              </a:ext>
            </a:extLst>
          </p:cNvPr>
          <p:cNvSpPr/>
          <p:nvPr userDrawn="1"/>
        </p:nvSpPr>
        <p:spPr>
          <a:xfrm>
            <a:off x="-2" y="-1280"/>
            <a:ext cx="5076057"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6" name="Image 5">
            <a:extLst>
              <a:ext uri="{FF2B5EF4-FFF2-40B4-BE49-F238E27FC236}">
                <a16:creationId xmlns:a16="http://schemas.microsoft.com/office/drawing/2014/main" id="{835AEC53-D24F-12D6-60CF-2D6E193D0BFB}"/>
              </a:ext>
            </a:extLst>
          </p:cNvPr>
          <p:cNvPicPr>
            <a:picLocks noChangeAspect="1"/>
          </p:cNvPicPr>
          <p:nvPr userDrawn="1"/>
        </p:nvPicPr>
        <p:blipFill rotWithShape="1">
          <a:blip r:embed="rId3"/>
          <a:srcRect b="29000"/>
          <a:stretch/>
        </p:blipFill>
        <p:spPr>
          <a:xfrm>
            <a:off x="589635" y="4832573"/>
            <a:ext cx="625049" cy="144016"/>
          </a:xfrm>
          <a:prstGeom prst="rect">
            <a:avLst/>
          </a:prstGeom>
        </p:spPr>
      </p:pic>
      <p:sp>
        <p:nvSpPr>
          <p:cNvPr id="7" name="Espace réservé du contenu 2">
            <a:extLst>
              <a:ext uri="{FF2B5EF4-FFF2-40B4-BE49-F238E27FC236}">
                <a16:creationId xmlns:a16="http://schemas.microsoft.com/office/drawing/2014/main" id="{8F4803A4-C95E-8F9C-FAC4-E85BD88649A3}"/>
              </a:ext>
            </a:extLst>
          </p:cNvPr>
          <p:cNvSpPr>
            <a:spLocks noGrp="1"/>
          </p:cNvSpPr>
          <p:nvPr>
            <p:ph idx="1" hasCustomPrompt="1"/>
          </p:nvPr>
        </p:nvSpPr>
        <p:spPr>
          <a:xfrm>
            <a:off x="618726" y="1059582"/>
            <a:ext cx="3305202" cy="359272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grpSp>
        <p:nvGrpSpPr>
          <p:cNvPr id="2" name="Groupe 1">
            <a:extLst>
              <a:ext uri="{FF2B5EF4-FFF2-40B4-BE49-F238E27FC236}">
                <a16:creationId xmlns:a16="http://schemas.microsoft.com/office/drawing/2014/main" id="{B12F4AB6-B873-7B93-7430-DA888F7BD8A0}"/>
              </a:ext>
            </a:extLst>
          </p:cNvPr>
          <p:cNvGrpSpPr/>
          <p:nvPr userDrawn="1"/>
        </p:nvGrpSpPr>
        <p:grpSpPr>
          <a:xfrm>
            <a:off x="0" y="5118319"/>
            <a:ext cx="9144000" cy="45719"/>
            <a:chOff x="0" y="5118319"/>
            <a:chExt cx="9144000" cy="45719"/>
          </a:xfrm>
        </p:grpSpPr>
        <p:sp>
          <p:nvSpPr>
            <p:cNvPr id="5" name="Rectangle 4">
              <a:extLst>
                <a:ext uri="{FF2B5EF4-FFF2-40B4-BE49-F238E27FC236}">
                  <a16:creationId xmlns:a16="http://schemas.microsoft.com/office/drawing/2014/main" id="{10A17DA2-89CF-FE76-7602-D67EA785FFB0}"/>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EF40103E-0FCC-BC53-46DD-DD7A430A6D72}"/>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02C25A5A-D089-D97D-2A40-E56D562948E7}"/>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1EC2D52C-EA4F-DC1C-3ED2-73971CBA58EB}"/>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31389695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u avec visuel 4">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16868ABA-DBD1-8F70-18F2-B2BBEF5D7DA5}"/>
              </a:ext>
            </a:extLst>
          </p:cNvPr>
          <p:cNvPicPr>
            <a:picLocks noChangeAspect="1"/>
          </p:cNvPicPr>
          <p:nvPr userDrawn="1"/>
        </p:nvPicPr>
        <p:blipFill>
          <a:blip r:embed="rId2">
            <a:extLst>
              <a:ext uri="{28A0092B-C50C-407E-A947-70E740481C1C}">
                <a14:useLocalDpi xmlns:a14="http://schemas.microsoft.com/office/drawing/2010/main" val="0"/>
              </a:ext>
            </a:extLst>
          </a:blip>
          <a:srcRect t="995" b="995"/>
          <a:stretch/>
        </p:blipFill>
        <p:spPr>
          <a:xfrm flipH="1">
            <a:off x="1282006" y="0"/>
            <a:ext cx="7861994" cy="5143500"/>
          </a:xfrm>
          <a:prstGeom prst="rect">
            <a:avLst/>
          </a:prstGeom>
        </p:spPr>
      </p:pic>
      <p:sp>
        <p:nvSpPr>
          <p:cNvPr id="6" name="Rectangle 10">
            <a:extLst>
              <a:ext uri="{FF2B5EF4-FFF2-40B4-BE49-F238E27FC236}">
                <a16:creationId xmlns:a16="http://schemas.microsoft.com/office/drawing/2014/main" id="{E77B6F47-4BCE-42E5-3095-BEE4F2FC63E2}"/>
              </a:ext>
            </a:extLst>
          </p:cNvPr>
          <p:cNvSpPr/>
          <p:nvPr userDrawn="1"/>
        </p:nvSpPr>
        <p:spPr>
          <a:xfrm>
            <a:off x="-2" y="-1280"/>
            <a:ext cx="5076057"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7" name="Image 6">
            <a:extLst>
              <a:ext uri="{FF2B5EF4-FFF2-40B4-BE49-F238E27FC236}">
                <a16:creationId xmlns:a16="http://schemas.microsoft.com/office/drawing/2014/main" id="{ED2B86F4-55A1-4518-2BB5-144A9732FEC3}"/>
              </a:ext>
            </a:extLst>
          </p:cNvPr>
          <p:cNvPicPr>
            <a:picLocks noChangeAspect="1"/>
          </p:cNvPicPr>
          <p:nvPr userDrawn="1"/>
        </p:nvPicPr>
        <p:blipFill rotWithShape="1">
          <a:blip r:embed="rId3"/>
          <a:srcRect b="29000"/>
          <a:stretch/>
        </p:blipFill>
        <p:spPr>
          <a:xfrm>
            <a:off x="589635" y="4832573"/>
            <a:ext cx="625049" cy="144016"/>
          </a:xfrm>
          <a:prstGeom prst="rect">
            <a:avLst/>
          </a:prstGeom>
        </p:spPr>
      </p:pic>
      <p:sp>
        <p:nvSpPr>
          <p:cNvPr id="3" name="Espace réservé du contenu 2">
            <a:extLst>
              <a:ext uri="{FF2B5EF4-FFF2-40B4-BE49-F238E27FC236}">
                <a16:creationId xmlns:a16="http://schemas.microsoft.com/office/drawing/2014/main" id="{0A1BAD5F-9AB1-3C23-E3FA-5A7F3E882A9E}"/>
              </a:ext>
            </a:extLst>
          </p:cNvPr>
          <p:cNvSpPr>
            <a:spLocks noGrp="1"/>
          </p:cNvSpPr>
          <p:nvPr>
            <p:ph idx="1" hasCustomPrompt="1"/>
          </p:nvPr>
        </p:nvSpPr>
        <p:spPr>
          <a:xfrm>
            <a:off x="618726" y="1059582"/>
            <a:ext cx="3305202" cy="359272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grpSp>
        <p:nvGrpSpPr>
          <p:cNvPr id="2" name="Groupe 1">
            <a:extLst>
              <a:ext uri="{FF2B5EF4-FFF2-40B4-BE49-F238E27FC236}">
                <a16:creationId xmlns:a16="http://schemas.microsoft.com/office/drawing/2014/main" id="{F587F269-BE4C-C64B-D18D-BB0EEF3175DF}"/>
              </a:ext>
            </a:extLst>
          </p:cNvPr>
          <p:cNvGrpSpPr/>
          <p:nvPr userDrawn="1"/>
        </p:nvGrpSpPr>
        <p:grpSpPr>
          <a:xfrm>
            <a:off x="0" y="5118319"/>
            <a:ext cx="9144000" cy="45719"/>
            <a:chOff x="0" y="5118319"/>
            <a:chExt cx="9144000" cy="45719"/>
          </a:xfrm>
        </p:grpSpPr>
        <p:sp>
          <p:nvSpPr>
            <p:cNvPr id="4" name="Rectangle 3">
              <a:extLst>
                <a:ext uri="{FF2B5EF4-FFF2-40B4-BE49-F238E27FC236}">
                  <a16:creationId xmlns:a16="http://schemas.microsoft.com/office/drawing/2014/main" id="{7D407FAC-3851-F114-0341-FBF4DF3397D2}"/>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C8F26096-D327-F255-B6FA-FE8EB9B64F11}"/>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9D9EAC04-A1AD-6B3B-C5A0-91FF2B5EC2A8}"/>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F9C6B072-1B10-4A2A-8085-0343E7B5A271}"/>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35247876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Contenu avec visuel 4">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CDF69A1A-D4C8-D327-80B5-E025EA223946}"/>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9610" b="9610"/>
          <a:stretch/>
        </p:blipFill>
        <p:spPr>
          <a:xfrm>
            <a:off x="2168305" y="-12222"/>
            <a:ext cx="7012207" cy="5155722"/>
          </a:xfrm>
          <a:prstGeom prst="rect">
            <a:avLst/>
          </a:prstGeom>
          <a:effectLst>
            <a:softEdge rad="0"/>
          </a:effectLst>
        </p:spPr>
      </p:pic>
      <p:sp>
        <p:nvSpPr>
          <p:cNvPr id="6" name="Rectangle 10">
            <a:extLst>
              <a:ext uri="{FF2B5EF4-FFF2-40B4-BE49-F238E27FC236}">
                <a16:creationId xmlns:a16="http://schemas.microsoft.com/office/drawing/2014/main" id="{E77B6F47-4BCE-42E5-3095-BEE4F2FC63E2}"/>
              </a:ext>
            </a:extLst>
          </p:cNvPr>
          <p:cNvSpPr/>
          <p:nvPr userDrawn="1"/>
        </p:nvSpPr>
        <p:spPr>
          <a:xfrm>
            <a:off x="-2" y="-1280"/>
            <a:ext cx="5076057" cy="5143500"/>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2690648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572000"/>
              <a:gd name="connsiteY0" fmla="*/ 0 h 5143500"/>
              <a:gd name="connsiteX1" fmla="*/ 3111061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0 w 4628443"/>
              <a:gd name="connsiteY0" fmla="*/ 0 h 5143500"/>
              <a:gd name="connsiteX1" fmla="*/ 3111061 w 4628443"/>
              <a:gd name="connsiteY1" fmla="*/ 0 h 5143500"/>
              <a:gd name="connsiteX2" fmla="*/ 4572000 w 4628443"/>
              <a:gd name="connsiteY2" fmla="*/ 5143500 h 5143500"/>
              <a:gd name="connsiteX3" fmla="*/ 0 w 4628443"/>
              <a:gd name="connsiteY3" fmla="*/ 5143500 h 5143500"/>
              <a:gd name="connsiteX4" fmla="*/ 0 w 4628443"/>
              <a:gd name="connsiteY4" fmla="*/ 0 h 5143500"/>
              <a:gd name="connsiteX0" fmla="*/ 0 w 4593732"/>
              <a:gd name="connsiteY0" fmla="*/ 0 h 5143500"/>
              <a:gd name="connsiteX1" fmla="*/ 3111061 w 4593732"/>
              <a:gd name="connsiteY1" fmla="*/ 0 h 5143500"/>
              <a:gd name="connsiteX2" fmla="*/ 4572000 w 4593732"/>
              <a:gd name="connsiteY2" fmla="*/ 5143500 h 5143500"/>
              <a:gd name="connsiteX3" fmla="*/ 0 w 4593732"/>
              <a:gd name="connsiteY3" fmla="*/ 5143500 h 5143500"/>
              <a:gd name="connsiteX4" fmla="*/ 0 w 4593732"/>
              <a:gd name="connsiteY4" fmla="*/ 0 h 5143500"/>
              <a:gd name="connsiteX0" fmla="*/ 0 w 4584013"/>
              <a:gd name="connsiteY0" fmla="*/ 0 h 5143500"/>
              <a:gd name="connsiteX1" fmla="*/ 3111061 w 4584013"/>
              <a:gd name="connsiteY1" fmla="*/ 0 h 5143500"/>
              <a:gd name="connsiteX2" fmla="*/ 4572000 w 4584013"/>
              <a:gd name="connsiteY2" fmla="*/ 5143500 h 5143500"/>
              <a:gd name="connsiteX3" fmla="*/ 0 w 4584013"/>
              <a:gd name="connsiteY3" fmla="*/ 5143500 h 5143500"/>
              <a:gd name="connsiteX4" fmla="*/ 0 w 4584013"/>
              <a:gd name="connsiteY4" fmla="*/ 0 h 5143500"/>
              <a:gd name="connsiteX0" fmla="*/ 0 w 4586158"/>
              <a:gd name="connsiteY0" fmla="*/ 0 h 5143500"/>
              <a:gd name="connsiteX1" fmla="*/ 3111061 w 4586158"/>
              <a:gd name="connsiteY1" fmla="*/ 0 h 5143500"/>
              <a:gd name="connsiteX2" fmla="*/ 4572000 w 4586158"/>
              <a:gd name="connsiteY2" fmla="*/ 5143500 h 5143500"/>
              <a:gd name="connsiteX3" fmla="*/ 0 w 4586158"/>
              <a:gd name="connsiteY3" fmla="*/ 5143500 h 5143500"/>
              <a:gd name="connsiteX4" fmla="*/ 0 w 4586158"/>
              <a:gd name="connsiteY4" fmla="*/ 0 h 5143500"/>
              <a:gd name="connsiteX0" fmla="*/ 0 w 4337606"/>
              <a:gd name="connsiteY0" fmla="*/ 0 h 5143500"/>
              <a:gd name="connsiteX1" fmla="*/ 3111061 w 4337606"/>
              <a:gd name="connsiteY1" fmla="*/ 0 h 5143500"/>
              <a:gd name="connsiteX2" fmla="*/ 4319752 w 4337606"/>
              <a:gd name="connsiteY2" fmla="*/ 5143500 h 5143500"/>
              <a:gd name="connsiteX3" fmla="*/ 0 w 4337606"/>
              <a:gd name="connsiteY3" fmla="*/ 5143500 h 5143500"/>
              <a:gd name="connsiteX4" fmla="*/ 0 w 4337606"/>
              <a:gd name="connsiteY4" fmla="*/ 0 h 5143500"/>
              <a:gd name="connsiteX0" fmla="*/ 0 w 4575772"/>
              <a:gd name="connsiteY0" fmla="*/ 0 h 5143500"/>
              <a:gd name="connsiteX1" fmla="*/ 3111061 w 4575772"/>
              <a:gd name="connsiteY1" fmla="*/ 0 h 5143500"/>
              <a:gd name="connsiteX2" fmla="*/ 4561490 w 4575772"/>
              <a:gd name="connsiteY2" fmla="*/ 5143500 h 5143500"/>
              <a:gd name="connsiteX3" fmla="*/ 0 w 4575772"/>
              <a:gd name="connsiteY3" fmla="*/ 5143500 h 5143500"/>
              <a:gd name="connsiteX4" fmla="*/ 0 w 4575772"/>
              <a:gd name="connsiteY4" fmla="*/ 0 h 5143500"/>
              <a:gd name="connsiteX0" fmla="*/ 0 w 4568049"/>
              <a:gd name="connsiteY0" fmla="*/ 0 h 5143500"/>
              <a:gd name="connsiteX1" fmla="*/ 3111061 w 4568049"/>
              <a:gd name="connsiteY1" fmla="*/ 0 h 5143500"/>
              <a:gd name="connsiteX2" fmla="*/ 4561490 w 4568049"/>
              <a:gd name="connsiteY2" fmla="*/ 5143500 h 5143500"/>
              <a:gd name="connsiteX3" fmla="*/ 0 w 4568049"/>
              <a:gd name="connsiteY3" fmla="*/ 5143500 h 5143500"/>
              <a:gd name="connsiteX4" fmla="*/ 0 w 4568049"/>
              <a:gd name="connsiteY4" fmla="*/ 0 h 5143500"/>
              <a:gd name="connsiteX0" fmla="*/ 0 w 4568951"/>
              <a:gd name="connsiteY0" fmla="*/ 0 h 5143500"/>
              <a:gd name="connsiteX1" fmla="*/ 3111061 w 4568951"/>
              <a:gd name="connsiteY1" fmla="*/ 0 h 5143500"/>
              <a:gd name="connsiteX2" fmla="*/ 4561490 w 4568951"/>
              <a:gd name="connsiteY2" fmla="*/ 5143500 h 5143500"/>
              <a:gd name="connsiteX3" fmla="*/ 0 w 4568951"/>
              <a:gd name="connsiteY3" fmla="*/ 5143500 h 5143500"/>
              <a:gd name="connsiteX4" fmla="*/ 0 w 4568951"/>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 name="connsiteX0" fmla="*/ 0 w 4561490"/>
              <a:gd name="connsiteY0" fmla="*/ 0 h 5143500"/>
              <a:gd name="connsiteX1" fmla="*/ 3111061 w 4561490"/>
              <a:gd name="connsiteY1" fmla="*/ 0 h 5143500"/>
              <a:gd name="connsiteX2" fmla="*/ 4561490 w 4561490"/>
              <a:gd name="connsiteY2" fmla="*/ 5143500 h 5143500"/>
              <a:gd name="connsiteX3" fmla="*/ 0 w 4561490"/>
              <a:gd name="connsiteY3" fmla="*/ 5143500 h 5143500"/>
              <a:gd name="connsiteX4" fmla="*/ 0 w 4561490"/>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1490" h="5143500">
                <a:moveTo>
                  <a:pt x="0" y="0"/>
                </a:moveTo>
                <a:lnTo>
                  <a:pt x="3111061" y="0"/>
                </a:lnTo>
                <a:cubicBezTo>
                  <a:pt x="3874812" y="1062859"/>
                  <a:pt x="4533462" y="2588172"/>
                  <a:pt x="4561490" y="5143500"/>
                </a:cubicBezTo>
                <a:lnTo>
                  <a:pt x="0" y="5143500"/>
                </a:lnTo>
                <a:lnTo>
                  <a:pt x="0" y="0"/>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7" name="Image 6">
            <a:extLst>
              <a:ext uri="{FF2B5EF4-FFF2-40B4-BE49-F238E27FC236}">
                <a16:creationId xmlns:a16="http://schemas.microsoft.com/office/drawing/2014/main" id="{ED2B86F4-55A1-4518-2BB5-144A9732FEC3}"/>
              </a:ext>
            </a:extLst>
          </p:cNvPr>
          <p:cNvPicPr>
            <a:picLocks noChangeAspect="1"/>
          </p:cNvPicPr>
          <p:nvPr userDrawn="1"/>
        </p:nvPicPr>
        <p:blipFill rotWithShape="1">
          <a:blip r:embed="rId3"/>
          <a:srcRect b="29000"/>
          <a:stretch/>
        </p:blipFill>
        <p:spPr>
          <a:xfrm>
            <a:off x="589635" y="4832573"/>
            <a:ext cx="625049" cy="144016"/>
          </a:xfrm>
          <a:prstGeom prst="rect">
            <a:avLst/>
          </a:prstGeom>
        </p:spPr>
      </p:pic>
      <p:sp>
        <p:nvSpPr>
          <p:cNvPr id="3" name="Espace réservé du contenu 2">
            <a:extLst>
              <a:ext uri="{FF2B5EF4-FFF2-40B4-BE49-F238E27FC236}">
                <a16:creationId xmlns:a16="http://schemas.microsoft.com/office/drawing/2014/main" id="{0A1BAD5F-9AB1-3C23-E3FA-5A7F3E882A9E}"/>
              </a:ext>
            </a:extLst>
          </p:cNvPr>
          <p:cNvSpPr>
            <a:spLocks noGrp="1"/>
          </p:cNvSpPr>
          <p:nvPr>
            <p:ph idx="1" hasCustomPrompt="1"/>
          </p:nvPr>
        </p:nvSpPr>
        <p:spPr>
          <a:xfrm>
            <a:off x="618726" y="1059582"/>
            <a:ext cx="3305202" cy="3592725"/>
          </a:xfrm>
          <a:prstGeom prst="rect">
            <a:avLst/>
          </a:prstGeom>
        </p:spPr>
        <p:txBody>
          <a:bodyPr lIns="0" tIns="0" rIns="0" bIns="0"/>
          <a:lstStyle>
            <a:lvl1pPr marL="0" indent="0">
              <a:buClr>
                <a:srgbClr val="92D050"/>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a:t>
            </a:r>
          </a:p>
          <a:p>
            <a:pPr lvl="1"/>
            <a:r>
              <a:rPr lang="fr-FR"/>
              <a:t>Deuxième </a:t>
            </a:r>
          </a:p>
          <a:p>
            <a:pPr lvl="2"/>
            <a:r>
              <a:rPr lang="fr-FR"/>
              <a:t>Troisième niveau</a:t>
            </a:r>
          </a:p>
          <a:p>
            <a:pPr lvl="3"/>
            <a:r>
              <a:rPr lang="fr-FR"/>
              <a:t>Quatrième niveau</a:t>
            </a:r>
          </a:p>
          <a:p>
            <a:pPr lvl="4"/>
            <a:r>
              <a:rPr lang="fr-FR"/>
              <a:t>Cinquième niveau</a:t>
            </a:r>
          </a:p>
        </p:txBody>
      </p:sp>
      <p:grpSp>
        <p:nvGrpSpPr>
          <p:cNvPr id="4" name="Groupe 3">
            <a:extLst>
              <a:ext uri="{FF2B5EF4-FFF2-40B4-BE49-F238E27FC236}">
                <a16:creationId xmlns:a16="http://schemas.microsoft.com/office/drawing/2014/main" id="{4574C36E-4A73-6DF4-9B79-51774B7AB5F4}"/>
              </a:ext>
            </a:extLst>
          </p:cNvPr>
          <p:cNvGrpSpPr/>
          <p:nvPr userDrawn="1"/>
        </p:nvGrpSpPr>
        <p:grpSpPr>
          <a:xfrm>
            <a:off x="0" y="5118319"/>
            <a:ext cx="9144000" cy="45719"/>
            <a:chOff x="0" y="5118319"/>
            <a:chExt cx="9144000" cy="45719"/>
          </a:xfrm>
        </p:grpSpPr>
        <p:sp>
          <p:nvSpPr>
            <p:cNvPr id="5" name="Rectangle 4">
              <a:extLst>
                <a:ext uri="{FF2B5EF4-FFF2-40B4-BE49-F238E27FC236}">
                  <a16:creationId xmlns:a16="http://schemas.microsoft.com/office/drawing/2014/main" id="{B7DF0042-AFAD-0BE0-1D95-34CC13EE2110}"/>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6B18C907-7E41-6452-50F4-2C7746AA135B}"/>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B0825D99-3A03-4160-52B6-922E8892781B}"/>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31FD29C0-E19A-E82B-A0D2-49FE91FE524D}"/>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337601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lide verte fonce">
    <p:bg>
      <p:bgPr>
        <a:solidFill>
          <a:srgbClr val="00753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48181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lide verte claire">
    <p:bg>
      <p:bgPr>
        <a:solidFill>
          <a:srgbClr val="92D0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196497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lide orange">
    <p:bg>
      <p:bgPr>
        <a:solidFill>
          <a:srgbClr val="E9822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7101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 SousTitre + 1 contenu + Bulle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a:xfrm>
            <a:off x="611559" y="1347614"/>
            <a:ext cx="7920881" cy="3300100"/>
          </a:xfrm>
          <a:prstGeom prst="rect">
            <a:avLst/>
          </a:prstGeom>
        </p:spPr>
        <p:txBody>
          <a:bodyPr lIns="0" tIns="0" rIns="0" bIns="0"/>
          <a:lstStyle>
            <a:lvl1pPr marL="180000" indent="-180000" fontAlgn="ctr">
              <a:buClr>
                <a:srgbClr val="00753C"/>
              </a:buClr>
              <a:buSzPct val="150000"/>
              <a:buFont typeface="Arial" panose="020B0604020202020204" pitchFamily="34" charset="0"/>
              <a:buChar char="•"/>
              <a:tabLst>
                <a:tab pos="360000" algn="l"/>
              </a:tabLst>
              <a:defRPr sz="1500">
                <a:solidFill>
                  <a:schemeClr val="tx1"/>
                </a:solidFill>
                <a:latin typeface="Calibri" panose="020F0502020204030204" pitchFamily="34" charset="0"/>
                <a:cs typeface="Calibri" panose="020F0502020204030204" pitchFamily="34" charset="0"/>
              </a:defRPr>
            </a:lvl1pPr>
            <a:lvl2pPr marL="306000" indent="-144000" fontAlgn="ctr">
              <a:spcBef>
                <a:spcPts val="400"/>
              </a:spcBef>
              <a:spcAft>
                <a:spcPts val="350"/>
              </a:spcAft>
              <a:buClr>
                <a:srgbClr val="00753C"/>
              </a:buClr>
              <a:buSzPct val="100000"/>
              <a:buFont typeface="Wingdings" pitchFamily="2" charset="2"/>
              <a:buChar char="§"/>
              <a:defRPr sz="1200">
                <a:solidFill>
                  <a:srgbClr val="414140"/>
                </a:solidFill>
                <a:latin typeface="Calibri" panose="020F0502020204030204" pitchFamily="34" charset="0"/>
                <a:cs typeface="Calibri" panose="020F0502020204030204" pitchFamily="34" charset="0"/>
              </a:defRPr>
            </a:lvl2pPr>
            <a:lvl3pPr marL="396000" indent="-108000" fontAlgn="ctr">
              <a:spcBef>
                <a:spcPts val="200"/>
              </a:spcBef>
              <a:spcAft>
                <a:spcPts val="250"/>
              </a:spcAft>
              <a:buClr>
                <a:srgbClr val="00753C"/>
              </a:buClr>
              <a:buSzPct val="100000"/>
              <a:buFont typeface="Courier New" panose="02070309020205020404" pitchFamily="49" charset="0"/>
              <a:buChar char="o"/>
              <a:defRPr sz="1000">
                <a:solidFill>
                  <a:srgbClr val="414140"/>
                </a:solidFill>
                <a:latin typeface="Calibri" panose="020F0502020204030204" pitchFamily="34" charset="0"/>
                <a:cs typeface="Calibri" panose="020F0502020204030204" pitchFamily="34" charset="0"/>
              </a:defRPr>
            </a:lvl3pPr>
            <a:lvl4pPr marL="504000" indent="-108000" fontAlgn="ctr">
              <a:spcBef>
                <a:spcPts val="200"/>
              </a:spcBef>
              <a:spcAft>
                <a:spcPts val="200"/>
              </a:spcAft>
              <a:buClr>
                <a:srgbClr val="00753C"/>
              </a:buClr>
              <a:buSzPct val="100000"/>
              <a:buFont typeface="Arial" panose="020B0604020202020204" pitchFamily="34" charset="0"/>
              <a:buChar char="•"/>
              <a:defRPr sz="800">
                <a:solidFill>
                  <a:srgbClr val="414140"/>
                </a:solidFill>
                <a:latin typeface="Calibri" panose="020F0502020204030204" pitchFamily="34" charset="0"/>
                <a:cs typeface="Calibri" panose="020F0502020204030204" pitchFamily="34" charset="0"/>
              </a:defRPr>
            </a:lvl4pPr>
            <a:lvl5pPr marL="612000" indent="-108000" fontAlgn="ctr">
              <a:spcBef>
                <a:spcPts val="200"/>
              </a:spcBef>
              <a:spcAft>
                <a:spcPts val="200"/>
              </a:spcAft>
              <a:buClr>
                <a:srgbClr val="00753C"/>
              </a:buClr>
              <a:buSzPct val="100000"/>
              <a:buFont typeface="Courier New" panose="02070309020205020404" pitchFamily="49" charset="0"/>
              <a:buChar char="o"/>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a:t>
            </a:r>
            <a:r>
              <a:rPr lang="fr-FR" err="1"/>
              <a:t>gjreqmbùdfgjb</a:t>
            </a:r>
            <a:r>
              <a:rPr lang="fr-FR"/>
              <a:t> </a:t>
            </a:r>
            <a:r>
              <a:rPr lang="fr-FR" err="1"/>
              <a:t>kfgmùqdj</a:t>
            </a:r>
            <a:r>
              <a:rPr lang="fr-FR"/>
              <a:t> </a:t>
            </a:r>
            <a:r>
              <a:rPr lang="fr-FR" err="1"/>
              <a:t>bkfgljqb</a:t>
            </a:r>
            <a:r>
              <a:rPr lang="fr-FR"/>
              <a:t> </a:t>
            </a:r>
            <a:r>
              <a:rPr lang="fr-FR" err="1"/>
              <a:t>fgklmbjq</a:t>
            </a:r>
            <a:r>
              <a:rPr lang="fr-FR"/>
              <a:t> </a:t>
            </a:r>
            <a:r>
              <a:rPr lang="fr-FR" err="1"/>
              <a:t>fkbm</a:t>
            </a:r>
            <a:r>
              <a:rPr lang="fr-FR"/>
              <a:t> </a:t>
            </a:r>
            <a:r>
              <a:rPr lang="fr-FR" err="1"/>
              <a:t>kbflmjdqbk</a:t>
            </a:r>
            <a:r>
              <a:rPr lang="fr-FR"/>
              <a:t> </a:t>
            </a:r>
            <a:r>
              <a:rPr lang="fr-FR" err="1"/>
              <a:t>flmqjbkf</a:t>
            </a:r>
            <a:r>
              <a:rPr lang="fr-FR"/>
              <a:t> </a:t>
            </a:r>
            <a:r>
              <a:rPr lang="fr-FR" err="1"/>
              <a:t>mqb</a:t>
            </a:r>
            <a:endParaRPr lang="fr-FR"/>
          </a:p>
          <a:p>
            <a:pPr lvl="1"/>
            <a:r>
              <a:rPr lang="fr-FR"/>
              <a:t>Deuxième </a:t>
            </a:r>
            <a:r>
              <a:rPr lang="fr-FR" err="1"/>
              <a:t>niveaubqfdbfjklmd</a:t>
            </a:r>
            <a:r>
              <a:rPr lang="fr-FR"/>
              <a:t> </a:t>
            </a:r>
            <a:r>
              <a:rPr lang="fr-FR" err="1"/>
              <a:t>jqbjfgkqlb</a:t>
            </a:r>
            <a:r>
              <a:rPr lang="fr-FR"/>
              <a:t> </a:t>
            </a:r>
            <a:r>
              <a:rPr lang="fr-FR" err="1"/>
              <a:t>mjfgskbl</a:t>
            </a:r>
            <a:r>
              <a:rPr lang="fr-FR"/>
              <a:t> </a:t>
            </a:r>
            <a:r>
              <a:rPr lang="fr-FR" err="1"/>
              <a:t>mfgjdbksl</a:t>
            </a:r>
            <a:r>
              <a:rPr lang="fr-FR"/>
              <a:t> </a:t>
            </a:r>
            <a:r>
              <a:rPr lang="fr-FR" err="1"/>
              <a:t>fmgbjklqskfgl</a:t>
            </a:r>
            <a:r>
              <a:rPr lang="fr-FR"/>
              <a:t> </a:t>
            </a:r>
            <a:r>
              <a:rPr lang="fr-FR" err="1"/>
              <a:t>bjsmfgklb</a:t>
            </a:r>
            <a:r>
              <a:rPr lang="fr-FR"/>
              <a:t> </a:t>
            </a:r>
            <a:r>
              <a:rPr lang="fr-FR" err="1"/>
              <a:t>mjfgkdlsbm</a:t>
            </a:r>
            <a:r>
              <a:rPr lang="fr-FR"/>
              <a:t> </a:t>
            </a:r>
            <a:r>
              <a:rPr lang="fr-FR" err="1"/>
              <a:t>jfgdkslbm</a:t>
            </a:r>
            <a:r>
              <a:rPr lang="fr-FR"/>
              <a:t> </a:t>
            </a:r>
            <a:r>
              <a:rPr lang="fr-FR" err="1"/>
              <a:t>jfgbkldgsmj</a:t>
            </a:r>
            <a:r>
              <a:rPr lang="fr-FR"/>
              <a:t> </a:t>
            </a:r>
            <a:r>
              <a:rPr lang="fr-FR" err="1"/>
              <a:t>bgsdgklbj</a:t>
            </a:r>
            <a:r>
              <a:rPr lang="fr-FR"/>
              <a:t> </a:t>
            </a:r>
            <a:r>
              <a:rPr lang="fr-FR" err="1"/>
              <a:t>gkdbmsd</a:t>
            </a:r>
            <a:endParaRPr lang="fr-FR"/>
          </a:p>
          <a:p>
            <a:pPr lvl="2"/>
            <a:r>
              <a:rPr lang="fr-FR"/>
              <a:t>Troisième </a:t>
            </a:r>
            <a:r>
              <a:rPr lang="fr-FR" err="1"/>
              <a:t>niveaubdfgk</a:t>
            </a:r>
            <a:r>
              <a:rPr lang="fr-FR"/>
              <a:t> </a:t>
            </a:r>
            <a:r>
              <a:rPr lang="fr-FR" err="1"/>
              <a:t>qblsmgùk</a:t>
            </a:r>
            <a:r>
              <a:rPr lang="fr-FR"/>
              <a:t> </a:t>
            </a:r>
            <a:r>
              <a:rPr lang="fr-FR" err="1"/>
              <a:t>bsldgmbùk</a:t>
            </a:r>
            <a:r>
              <a:rPr lang="fr-FR"/>
              <a:t> </a:t>
            </a:r>
            <a:r>
              <a:rPr lang="fr-FR" err="1"/>
              <a:t>gklsbmgk</a:t>
            </a:r>
            <a:r>
              <a:rPr lang="fr-FR"/>
              <a:t> </a:t>
            </a:r>
            <a:r>
              <a:rPr lang="fr-FR" err="1"/>
              <a:t>blmgùbk</a:t>
            </a:r>
            <a:r>
              <a:rPr lang="fr-FR"/>
              <a:t> </a:t>
            </a:r>
            <a:r>
              <a:rPr lang="fr-FR" err="1"/>
              <a:t>lgmsùkb</a:t>
            </a:r>
            <a:r>
              <a:rPr lang="fr-FR"/>
              <a:t> </a:t>
            </a:r>
            <a:r>
              <a:rPr lang="fr-FR" err="1"/>
              <a:t>glsmùbkg</a:t>
            </a:r>
            <a:r>
              <a:rPr lang="fr-FR"/>
              <a:t> </a:t>
            </a:r>
            <a:r>
              <a:rPr lang="fr-FR" err="1"/>
              <a:t>lmbsùk</a:t>
            </a:r>
            <a:r>
              <a:rPr lang="fr-FR"/>
              <a:t> </a:t>
            </a:r>
            <a:r>
              <a:rPr lang="fr-FR" err="1"/>
              <a:t>glù</a:t>
            </a:r>
            <a:r>
              <a:rPr lang="fr-FR"/>
              <a:t> </a:t>
            </a:r>
            <a:r>
              <a:rPr lang="fr-FR" err="1"/>
              <a:t>blgkùsbl</a:t>
            </a:r>
            <a:r>
              <a:rPr lang="fr-FR"/>
              <a:t> </a:t>
            </a:r>
            <a:r>
              <a:rPr lang="fr-FR" err="1"/>
              <a:t>gkùsbgkl</a:t>
            </a:r>
            <a:r>
              <a:rPr lang="fr-FR"/>
              <a:t> </a:t>
            </a:r>
            <a:r>
              <a:rPr lang="fr-FR" err="1"/>
              <a:t>blsùk</a:t>
            </a:r>
            <a:r>
              <a:rPr lang="fr-FR"/>
              <a:t> </a:t>
            </a:r>
            <a:r>
              <a:rPr lang="fr-FR" err="1"/>
              <a:t>glmùkblg</a:t>
            </a:r>
            <a:r>
              <a:rPr lang="fr-FR"/>
              <a:t> </a:t>
            </a:r>
            <a:r>
              <a:rPr lang="fr-FR" err="1"/>
              <a:t>lksdlbmùk</a:t>
            </a:r>
            <a:r>
              <a:rPr lang="fr-FR"/>
              <a:t> </a:t>
            </a:r>
            <a:r>
              <a:rPr lang="fr-FR" err="1"/>
              <a:t>gsdlbmùkg</a:t>
            </a:r>
            <a:endParaRPr lang="fr-FR"/>
          </a:p>
          <a:p>
            <a:pPr lvl="3"/>
            <a:r>
              <a:rPr lang="fr-FR"/>
              <a:t>Quatrième </a:t>
            </a:r>
            <a:r>
              <a:rPr lang="fr-FR" err="1"/>
              <a:t>niveaubf</a:t>
            </a:r>
            <a:r>
              <a:rPr lang="fr-FR"/>
              <a:t> </a:t>
            </a:r>
            <a:r>
              <a:rPr lang="fr-FR" err="1"/>
              <a:t>jdklsmùfgjs</a:t>
            </a:r>
            <a:r>
              <a:rPr lang="fr-FR"/>
              <a:t> </a:t>
            </a:r>
            <a:r>
              <a:rPr lang="fr-FR" err="1"/>
              <a:t>bklfùb</a:t>
            </a:r>
            <a:r>
              <a:rPr lang="fr-FR"/>
              <a:t> </a:t>
            </a:r>
            <a:r>
              <a:rPr lang="fr-FR" err="1"/>
              <a:t>fkglmbdsùj</a:t>
            </a:r>
            <a:r>
              <a:rPr lang="fr-FR"/>
              <a:t> </a:t>
            </a:r>
            <a:r>
              <a:rPr lang="fr-FR" err="1"/>
              <a:t>fglkdbsmùjfg</a:t>
            </a:r>
            <a:r>
              <a:rPr lang="fr-FR"/>
              <a:t> </a:t>
            </a:r>
            <a:r>
              <a:rPr lang="fr-FR" err="1"/>
              <a:t>lsdmbùkfg</a:t>
            </a:r>
            <a:r>
              <a:rPr lang="fr-FR"/>
              <a:t> </a:t>
            </a:r>
            <a:r>
              <a:rPr lang="fr-FR" err="1"/>
              <a:t>lsbmùfgk</a:t>
            </a:r>
            <a:r>
              <a:rPr lang="fr-FR"/>
              <a:t> </a:t>
            </a:r>
            <a:r>
              <a:rPr lang="fr-FR" err="1"/>
              <a:t>lbskùflb</a:t>
            </a:r>
            <a:r>
              <a:rPr lang="fr-FR"/>
              <a:t> </a:t>
            </a:r>
            <a:r>
              <a:rPr lang="fr-FR" err="1"/>
              <a:t>kgdsùbfgk</a:t>
            </a:r>
            <a:r>
              <a:rPr lang="fr-FR"/>
              <a:t> </a:t>
            </a:r>
            <a:r>
              <a:rPr lang="fr-FR" err="1"/>
              <a:t>ldbsmk</a:t>
            </a:r>
            <a:r>
              <a:rPr lang="fr-FR"/>
              <a:t> </a:t>
            </a:r>
            <a:r>
              <a:rPr lang="fr-FR" err="1"/>
              <a:t>fgldmbùsk</a:t>
            </a:r>
            <a:r>
              <a:rPr lang="fr-FR"/>
              <a:t> </a:t>
            </a:r>
            <a:r>
              <a:rPr lang="fr-FR" err="1"/>
              <a:t>ldfgk</a:t>
            </a:r>
            <a:r>
              <a:rPr lang="fr-FR"/>
              <a:t> </a:t>
            </a:r>
            <a:r>
              <a:rPr lang="fr-FR" err="1"/>
              <a:t>dlsbmfgk</a:t>
            </a:r>
            <a:r>
              <a:rPr lang="fr-FR"/>
              <a:t> </a:t>
            </a:r>
            <a:r>
              <a:rPr lang="fr-FR" err="1"/>
              <a:t>dlsbmùfgk</a:t>
            </a:r>
            <a:r>
              <a:rPr lang="fr-FR"/>
              <a:t> </a:t>
            </a:r>
            <a:r>
              <a:rPr lang="fr-FR" err="1"/>
              <a:t>dblsùkfgd</a:t>
            </a:r>
            <a:r>
              <a:rPr lang="fr-FR"/>
              <a:t> </a:t>
            </a:r>
            <a:r>
              <a:rPr lang="fr-FR" err="1"/>
              <a:t>blsmùfgkbs</a:t>
            </a:r>
            <a:r>
              <a:rPr lang="fr-FR"/>
              <a:t> </a:t>
            </a:r>
            <a:r>
              <a:rPr lang="fr-FR" err="1"/>
              <a:t>fgl</a:t>
            </a:r>
            <a:endParaRPr lang="fr-FR"/>
          </a:p>
          <a:p>
            <a:pPr lvl="4"/>
            <a:r>
              <a:rPr lang="fr-FR"/>
              <a:t>Cinquième </a:t>
            </a:r>
            <a:r>
              <a:rPr lang="fr-FR" err="1"/>
              <a:t>niveaubfqdk</a:t>
            </a:r>
            <a:r>
              <a:rPr lang="fr-FR"/>
              <a:t> </a:t>
            </a:r>
            <a:r>
              <a:rPr lang="fr-FR" err="1"/>
              <a:t>blmfdqbk</a:t>
            </a:r>
            <a:r>
              <a:rPr lang="fr-FR"/>
              <a:t> </a:t>
            </a:r>
            <a:r>
              <a:rPr lang="fr-FR" err="1"/>
              <a:t>fldmqbùkf</a:t>
            </a:r>
            <a:r>
              <a:rPr lang="fr-FR"/>
              <a:t> </a:t>
            </a:r>
            <a:r>
              <a:rPr lang="fr-FR" err="1"/>
              <a:t>ldqmbùkf</a:t>
            </a:r>
            <a:r>
              <a:rPr lang="fr-FR"/>
              <a:t> </a:t>
            </a:r>
            <a:r>
              <a:rPr lang="fr-FR" err="1"/>
              <a:t>ldqbmkùf</a:t>
            </a:r>
            <a:r>
              <a:rPr lang="fr-FR"/>
              <a:t> </a:t>
            </a:r>
            <a:r>
              <a:rPr lang="fr-FR" err="1"/>
              <a:t>blkfùqbl</a:t>
            </a:r>
            <a:r>
              <a:rPr lang="fr-FR"/>
              <a:t> </a:t>
            </a:r>
            <a:r>
              <a:rPr lang="fr-FR" err="1"/>
              <a:t>kfdblkùldbfmqk</a:t>
            </a:r>
            <a:r>
              <a:rPr lang="fr-FR"/>
              <a:t> </a:t>
            </a:r>
            <a:r>
              <a:rPr lang="fr-FR" err="1"/>
              <a:t>lmùbk</a:t>
            </a:r>
            <a:r>
              <a:rPr lang="fr-FR"/>
              <a:t> </a:t>
            </a:r>
            <a:r>
              <a:rPr lang="fr-FR" err="1"/>
              <a:t>lqdfmùbdfk</a:t>
            </a:r>
            <a:r>
              <a:rPr lang="fr-FR"/>
              <a:t> </a:t>
            </a:r>
            <a:r>
              <a:rPr lang="fr-FR" err="1"/>
              <a:t>qlbmùkf</a:t>
            </a:r>
            <a:r>
              <a:rPr lang="fr-FR"/>
              <a:t> </a:t>
            </a:r>
            <a:r>
              <a:rPr lang="fr-FR" err="1"/>
              <a:t>qlbmùk</a:t>
            </a:r>
            <a:r>
              <a:rPr lang="fr-FR"/>
              <a:t> </a:t>
            </a:r>
            <a:r>
              <a:rPr lang="fr-FR" err="1"/>
              <a:t>flqdmb`kù</a:t>
            </a:r>
            <a:r>
              <a:rPr lang="fr-FR"/>
              <a:t> </a:t>
            </a:r>
            <a:r>
              <a:rPr lang="fr-FR" err="1"/>
              <a:t>flqdmùbk</a:t>
            </a:r>
            <a:r>
              <a:rPr lang="fr-FR"/>
              <a:t> </a:t>
            </a:r>
            <a:r>
              <a:rPr lang="fr-FR" err="1"/>
              <a:t>flqmùbk</a:t>
            </a:r>
            <a:r>
              <a:rPr lang="fr-FR"/>
              <a:t> </a:t>
            </a:r>
            <a:r>
              <a:rPr lang="fr-FR" err="1"/>
              <a:t>fqldbùkf</a:t>
            </a:r>
            <a:r>
              <a:rPr lang="fr-FR"/>
              <a:t> </a:t>
            </a:r>
            <a:r>
              <a:rPr lang="fr-FR" err="1"/>
              <a:t>lqbùk</a:t>
            </a:r>
            <a:r>
              <a:rPr lang="fr-FR"/>
              <a:t> </a:t>
            </a:r>
            <a:r>
              <a:rPr lang="fr-FR" err="1"/>
              <a:t>fqlmùbk</a:t>
            </a:r>
            <a:r>
              <a:rPr lang="fr-FR"/>
              <a:t> </a:t>
            </a:r>
            <a:r>
              <a:rPr lang="fr-FR" err="1"/>
              <a:t>flmqùbk</a:t>
            </a:r>
            <a:r>
              <a:rPr lang="fr-FR"/>
              <a:t> </a:t>
            </a:r>
            <a:r>
              <a:rPr lang="fr-FR" err="1"/>
              <a:t>fqlmùbk</a:t>
            </a:r>
            <a:r>
              <a:rPr lang="fr-FR"/>
              <a:t> </a:t>
            </a:r>
            <a:r>
              <a:rPr lang="fr-FR" err="1"/>
              <a:t>flmqùbk</a:t>
            </a:r>
            <a:r>
              <a:rPr lang="fr-FR"/>
              <a:t> </a:t>
            </a:r>
            <a:r>
              <a:rPr lang="fr-FR" err="1"/>
              <a:t>flqmùbk</a:t>
            </a:r>
            <a:r>
              <a:rPr lang="fr-FR"/>
              <a:t> </a:t>
            </a:r>
            <a:r>
              <a:rPr lang="fr-FR" err="1"/>
              <a:t>fldqmbùk</a:t>
            </a:r>
            <a:r>
              <a:rPr lang="fr-FR"/>
              <a:t> </a:t>
            </a:r>
            <a:r>
              <a:rPr lang="fr-FR" err="1"/>
              <a:t>lfqdù</a:t>
            </a:r>
            <a:endParaRPr lang="fr-FR"/>
          </a:p>
        </p:txBody>
      </p:sp>
      <p:sp>
        <p:nvSpPr>
          <p:cNvPr id="2" name="Titre 1">
            <a:extLst>
              <a:ext uri="{FF2B5EF4-FFF2-40B4-BE49-F238E27FC236}">
                <a16:creationId xmlns:a16="http://schemas.microsoft.com/office/drawing/2014/main" id="{761548B2-96B9-5C61-E19C-5179837B57AB}"/>
              </a:ext>
            </a:extLst>
          </p:cNvPr>
          <p:cNvSpPr>
            <a:spLocks noGrp="1"/>
          </p:cNvSpPr>
          <p:nvPr>
            <p:ph type="ctrTitle"/>
          </p:nvPr>
        </p:nvSpPr>
        <p:spPr>
          <a:xfrm>
            <a:off x="611561" y="190352"/>
            <a:ext cx="7918818" cy="483518"/>
          </a:xfrm>
          <a:prstGeom prst="rect">
            <a:avLst/>
          </a:prstGeom>
          <a:ln w="34925">
            <a:noFill/>
          </a:ln>
        </p:spPr>
        <p:txBody>
          <a:bodyPr/>
          <a:lstStyle>
            <a:lvl1pPr algn="ctr">
              <a:defRPr sz="2800" b="1" i="0" u="none">
                <a:solidFill>
                  <a:srgbClr val="00753C"/>
                </a:solidFill>
                <a:latin typeface="Calibri" panose="020F0502020204030204" pitchFamily="34" charset="0"/>
                <a:cs typeface="Calibri" panose="020F0502020204030204" pitchFamily="34" charset="0"/>
              </a:defRPr>
            </a:lvl1pPr>
          </a:lstStyle>
          <a:p>
            <a:r>
              <a:rPr lang="fr-FR"/>
              <a:t>Modifiez le style du titre</a:t>
            </a:r>
          </a:p>
        </p:txBody>
      </p:sp>
      <p:sp>
        <p:nvSpPr>
          <p:cNvPr id="4" name="Sous-titre 2">
            <a:extLst>
              <a:ext uri="{FF2B5EF4-FFF2-40B4-BE49-F238E27FC236}">
                <a16:creationId xmlns:a16="http://schemas.microsoft.com/office/drawing/2014/main" id="{657AE39E-E3A9-CD65-9770-CB0D1AF249DE}"/>
              </a:ext>
            </a:extLst>
          </p:cNvPr>
          <p:cNvSpPr>
            <a:spLocks noGrp="1"/>
          </p:cNvSpPr>
          <p:nvPr>
            <p:ph type="subTitle" idx="13"/>
          </p:nvPr>
        </p:nvSpPr>
        <p:spPr>
          <a:xfrm>
            <a:off x="611559" y="678842"/>
            <a:ext cx="7920881" cy="235830"/>
          </a:xfrm>
          <a:prstGeom prst="rect">
            <a:avLst/>
          </a:prstGeom>
        </p:spPr>
        <p:txBody>
          <a:bodyPr anchor="ctr" anchorCtr="0"/>
          <a:lstStyle>
            <a:lvl1pPr marL="0" indent="0" algn="ctr">
              <a:buNone/>
              <a:defRPr sz="2000" b="0">
                <a:solidFill>
                  <a:srgbClr val="00753C"/>
                </a:solidFill>
                <a:latin typeface="Calibri" panose="020F0502020204030204" pitchFamily="34" charset="0"/>
                <a:cs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11" name="Espace réservé du numéro de diapositive 5">
            <a:extLst>
              <a:ext uri="{FF2B5EF4-FFF2-40B4-BE49-F238E27FC236}">
                <a16:creationId xmlns:a16="http://schemas.microsoft.com/office/drawing/2014/main" id="{89B84D45-E054-A9BD-2FBB-49CA8C82D9E1}"/>
              </a:ext>
            </a:extLst>
          </p:cNvPr>
          <p:cNvSpPr txBox="1">
            <a:spLocks/>
          </p:cNvSpPr>
          <p:nvPr userDrawn="1"/>
        </p:nvSpPr>
        <p:spPr>
          <a:xfrm>
            <a:off x="5790326" y="4768283"/>
            <a:ext cx="2742486" cy="305973"/>
          </a:xfrm>
          <a:prstGeom prst="rect">
            <a:avLst/>
          </a:prstGeom>
          <a:noFill/>
        </p:spPr>
        <p:txBody>
          <a:bodyPr vert="horz" lIns="91440" tIns="45720" rIns="0" bIns="45720" rtlCol="0" anchor="ctr"/>
          <a:lstStyle>
            <a:defPPr>
              <a:defRPr lang="en-US"/>
            </a:defPPr>
            <a:lvl1pPr algn="r">
              <a:defRPr sz="900">
                <a:latin typeface="HelveticaNeueLT Std Thin" panose="020B0403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FBB0225-08BD-4FBB-AD69-CF54823C118C}" type="slidenum">
              <a:rPr lang="fr-FR" sz="950" smtClean="0">
                <a:latin typeface="Calibri" panose="020F0502020204030204" pitchFamily="34" charset="0"/>
                <a:cs typeface="Calibri" panose="020F0502020204030204" pitchFamily="34" charset="0"/>
              </a:rPr>
              <a:pPr lvl="0"/>
              <a:t>‹N°›</a:t>
            </a:fld>
            <a:endParaRPr lang="fr-FR" sz="950">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AF14B8DB-5DD9-B213-9D4D-5194F2D17EC0}"/>
              </a:ext>
            </a:extLst>
          </p:cNvPr>
          <p:cNvSpPr/>
          <p:nvPr userDrawn="1"/>
        </p:nvSpPr>
        <p:spPr>
          <a:xfrm>
            <a:off x="597611" y="971567"/>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rgbClr val="92D050"/>
              </a:solidFill>
              <a:latin typeface="Calibri" panose="020F0502020204030204" pitchFamily="34" charset="0"/>
              <a:cs typeface="Calibri" panose="020F0502020204030204" pitchFamily="34" charset="0"/>
            </a:endParaRPr>
          </a:p>
        </p:txBody>
      </p:sp>
      <p:grpSp>
        <p:nvGrpSpPr>
          <p:cNvPr id="5" name="Groupe 4">
            <a:extLst>
              <a:ext uri="{FF2B5EF4-FFF2-40B4-BE49-F238E27FC236}">
                <a16:creationId xmlns:a16="http://schemas.microsoft.com/office/drawing/2014/main" id="{CA1B9016-142C-65E6-272F-F6247ED67A35}"/>
              </a:ext>
            </a:extLst>
          </p:cNvPr>
          <p:cNvGrpSpPr/>
          <p:nvPr userDrawn="1"/>
        </p:nvGrpSpPr>
        <p:grpSpPr>
          <a:xfrm>
            <a:off x="0" y="5118319"/>
            <a:ext cx="9144000" cy="45719"/>
            <a:chOff x="0" y="5118319"/>
            <a:chExt cx="9144000" cy="45719"/>
          </a:xfrm>
        </p:grpSpPr>
        <p:sp>
          <p:nvSpPr>
            <p:cNvPr id="6" name="Rectangle 5">
              <a:extLst>
                <a:ext uri="{FF2B5EF4-FFF2-40B4-BE49-F238E27FC236}">
                  <a16:creationId xmlns:a16="http://schemas.microsoft.com/office/drawing/2014/main" id="{B946E0E6-3BAA-4CC0-52C2-0CEEC096C9EB}"/>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4E841699-EBFE-68BD-C27F-A423E4E5C093}"/>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7EE857D3-2C4E-6EC6-3BC9-F8DC7BB4B85A}"/>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006CAA9B-A550-EF23-831F-CBB303BCA64A}"/>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pic>
        <p:nvPicPr>
          <p:cNvPr id="10" name="Image 9">
            <a:extLst>
              <a:ext uri="{FF2B5EF4-FFF2-40B4-BE49-F238E27FC236}">
                <a16:creationId xmlns:a16="http://schemas.microsoft.com/office/drawing/2014/main" id="{3DE1E208-240F-CCE3-FC48-ED1F2E4E49EE}"/>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Tree>
    <p:extLst>
      <p:ext uri="{BB962C8B-B14F-4D97-AF65-F5344CB8AC3E}">
        <p14:creationId xmlns:p14="http://schemas.microsoft.com/office/powerpoint/2010/main" val="2933226751"/>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 1 contenu + Bullet Poi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a:xfrm>
            <a:off x="611559" y="1059581"/>
            <a:ext cx="7920881" cy="3594005"/>
          </a:xfrm>
          <a:prstGeom prst="rect">
            <a:avLst/>
          </a:prstGeom>
        </p:spPr>
        <p:txBody>
          <a:bodyPr lIns="0" tIns="0" rIns="0" bIns="0"/>
          <a:lstStyle>
            <a:lvl1pPr marL="180000" indent="-180000" fontAlgn="ctr">
              <a:buClr>
                <a:srgbClr val="00753C"/>
              </a:buClr>
              <a:buSzPct val="150000"/>
              <a:buFont typeface="Arial" panose="020B0604020202020204" pitchFamily="34" charset="0"/>
              <a:buChar char="•"/>
              <a:tabLst>
                <a:tab pos="360000" algn="l"/>
              </a:tabLst>
              <a:defRPr sz="1500">
                <a:solidFill>
                  <a:schemeClr val="tx1"/>
                </a:solidFill>
                <a:latin typeface="Calibri" panose="020F0502020204030204" pitchFamily="34" charset="0"/>
                <a:cs typeface="Calibri" panose="020F0502020204030204" pitchFamily="34" charset="0"/>
              </a:defRPr>
            </a:lvl1pPr>
            <a:lvl2pPr marL="306000" indent="-144000" fontAlgn="ctr">
              <a:spcBef>
                <a:spcPts val="400"/>
              </a:spcBef>
              <a:spcAft>
                <a:spcPts val="350"/>
              </a:spcAft>
              <a:buClr>
                <a:srgbClr val="00753C"/>
              </a:buClr>
              <a:buSzPct val="100000"/>
              <a:buFont typeface="Wingdings" pitchFamily="2" charset="2"/>
              <a:buChar char="§"/>
              <a:defRPr sz="1200">
                <a:solidFill>
                  <a:srgbClr val="414140"/>
                </a:solidFill>
                <a:latin typeface="Calibri" panose="020F0502020204030204" pitchFamily="34" charset="0"/>
                <a:cs typeface="Calibri" panose="020F0502020204030204" pitchFamily="34" charset="0"/>
              </a:defRPr>
            </a:lvl2pPr>
            <a:lvl3pPr marL="396000" indent="-108000" fontAlgn="ctr">
              <a:spcBef>
                <a:spcPts val="200"/>
              </a:spcBef>
              <a:spcAft>
                <a:spcPts val="250"/>
              </a:spcAft>
              <a:buClr>
                <a:srgbClr val="00753C"/>
              </a:buClr>
              <a:buSzPct val="100000"/>
              <a:buFont typeface="Courier New" panose="02070309020205020404" pitchFamily="49" charset="0"/>
              <a:buChar char="o"/>
              <a:defRPr sz="1000">
                <a:solidFill>
                  <a:srgbClr val="414140"/>
                </a:solidFill>
                <a:latin typeface="Calibri" panose="020F0502020204030204" pitchFamily="34" charset="0"/>
                <a:cs typeface="Calibri" panose="020F0502020204030204" pitchFamily="34" charset="0"/>
              </a:defRPr>
            </a:lvl3pPr>
            <a:lvl4pPr marL="504000" indent="-108000" fontAlgn="ctr">
              <a:spcBef>
                <a:spcPts val="200"/>
              </a:spcBef>
              <a:spcAft>
                <a:spcPts val="200"/>
              </a:spcAft>
              <a:buClr>
                <a:srgbClr val="00753C"/>
              </a:buClr>
              <a:buSzPct val="100000"/>
              <a:buFont typeface="Arial" panose="020B0604020202020204" pitchFamily="34" charset="0"/>
              <a:buChar char="•"/>
              <a:defRPr sz="800">
                <a:solidFill>
                  <a:srgbClr val="414140"/>
                </a:solidFill>
                <a:latin typeface="Calibri" panose="020F0502020204030204" pitchFamily="34" charset="0"/>
                <a:cs typeface="Calibri" panose="020F0502020204030204" pitchFamily="34" charset="0"/>
              </a:defRPr>
            </a:lvl4pPr>
            <a:lvl5pPr marL="612000" indent="-108000" fontAlgn="ctr">
              <a:spcBef>
                <a:spcPts val="200"/>
              </a:spcBef>
              <a:spcAft>
                <a:spcPts val="200"/>
              </a:spcAft>
              <a:buClr>
                <a:srgbClr val="00753C"/>
              </a:buClr>
              <a:buSzPct val="100000"/>
              <a:buFont typeface="Courier New" panose="02070309020205020404" pitchFamily="49" charset="0"/>
              <a:buChar char="o"/>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a:t>
            </a:r>
            <a:r>
              <a:rPr lang="fr-FR" err="1"/>
              <a:t>gjreqmbùdfgjb</a:t>
            </a:r>
            <a:r>
              <a:rPr lang="fr-FR"/>
              <a:t> </a:t>
            </a:r>
            <a:r>
              <a:rPr lang="fr-FR" err="1"/>
              <a:t>kfgmùqdj</a:t>
            </a:r>
            <a:r>
              <a:rPr lang="fr-FR"/>
              <a:t> </a:t>
            </a:r>
            <a:r>
              <a:rPr lang="fr-FR" err="1"/>
              <a:t>bkfgljqb</a:t>
            </a:r>
            <a:r>
              <a:rPr lang="fr-FR"/>
              <a:t> </a:t>
            </a:r>
            <a:r>
              <a:rPr lang="fr-FR" err="1"/>
              <a:t>fgklmbjq</a:t>
            </a:r>
            <a:r>
              <a:rPr lang="fr-FR"/>
              <a:t> </a:t>
            </a:r>
            <a:r>
              <a:rPr lang="fr-FR" err="1"/>
              <a:t>fkbm</a:t>
            </a:r>
            <a:r>
              <a:rPr lang="fr-FR"/>
              <a:t> </a:t>
            </a:r>
            <a:r>
              <a:rPr lang="fr-FR" err="1"/>
              <a:t>kbflmjdqbk</a:t>
            </a:r>
            <a:r>
              <a:rPr lang="fr-FR"/>
              <a:t> </a:t>
            </a:r>
            <a:r>
              <a:rPr lang="fr-FR" err="1"/>
              <a:t>flmqjbkf</a:t>
            </a:r>
            <a:r>
              <a:rPr lang="fr-FR"/>
              <a:t> </a:t>
            </a:r>
            <a:r>
              <a:rPr lang="fr-FR" err="1"/>
              <a:t>mqb</a:t>
            </a:r>
            <a:endParaRPr lang="fr-FR"/>
          </a:p>
          <a:p>
            <a:pPr lvl="1"/>
            <a:r>
              <a:rPr lang="fr-FR"/>
              <a:t>Deuxième </a:t>
            </a:r>
            <a:r>
              <a:rPr lang="fr-FR" err="1"/>
              <a:t>niveaubqfdbfjklmd</a:t>
            </a:r>
            <a:r>
              <a:rPr lang="fr-FR"/>
              <a:t> </a:t>
            </a:r>
            <a:r>
              <a:rPr lang="fr-FR" err="1"/>
              <a:t>jqbjfgkqlb</a:t>
            </a:r>
            <a:r>
              <a:rPr lang="fr-FR"/>
              <a:t> </a:t>
            </a:r>
            <a:r>
              <a:rPr lang="fr-FR" err="1"/>
              <a:t>mjfgskbl</a:t>
            </a:r>
            <a:r>
              <a:rPr lang="fr-FR"/>
              <a:t> </a:t>
            </a:r>
            <a:r>
              <a:rPr lang="fr-FR" err="1"/>
              <a:t>mfgjdbksl</a:t>
            </a:r>
            <a:r>
              <a:rPr lang="fr-FR"/>
              <a:t> </a:t>
            </a:r>
            <a:r>
              <a:rPr lang="fr-FR" err="1"/>
              <a:t>fmgbjklqskfgl</a:t>
            </a:r>
            <a:r>
              <a:rPr lang="fr-FR"/>
              <a:t> </a:t>
            </a:r>
            <a:r>
              <a:rPr lang="fr-FR" err="1"/>
              <a:t>bjsmfgklb</a:t>
            </a:r>
            <a:r>
              <a:rPr lang="fr-FR"/>
              <a:t> </a:t>
            </a:r>
            <a:r>
              <a:rPr lang="fr-FR" err="1"/>
              <a:t>mjfgkdlsbm</a:t>
            </a:r>
            <a:r>
              <a:rPr lang="fr-FR"/>
              <a:t> </a:t>
            </a:r>
            <a:r>
              <a:rPr lang="fr-FR" err="1"/>
              <a:t>jfgdkslbm</a:t>
            </a:r>
            <a:r>
              <a:rPr lang="fr-FR"/>
              <a:t> </a:t>
            </a:r>
            <a:r>
              <a:rPr lang="fr-FR" err="1"/>
              <a:t>jfgbkldgsmj</a:t>
            </a:r>
            <a:r>
              <a:rPr lang="fr-FR"/>
              <a:t> </a:t>
            </a:r>
            <a:r>
              <a:rPr lang="fr-FR" err="1"/>
              <a:t>bgsdgklbj</a:t>
            </a:r>
            <a:r>
              <a:rPr lang="fr-FR"/>
              <a:t> </a:t>
            </a:r>
            <a:r>
              <a:rPr lang="fr-FR" err="1"/>
              <a:t>gkdbmsd</a:t>
            </a:r>
            <a:endParaRPr lang="fr-FR"/>
          </a:p>
          <a:p>
            <a:pPr lvl="2"/>
            <a:r>
              <a:rPr lang="fr-FR"/>
              <a:t>Troisième </a:t>
            </a:r>
            <a:r>
              <a:rPr lang="fr-FR" err="1"/>
              <a:t>niveaubdfgk</a:t>
            </a:r>
            <a:r>
              <a:rPr lang="fr-FR"/>
              <a:t> </a:t>
            </a:r>
            <a:r>
              <a:rPr lang="fr-FR" err="1"/>
              <a:t>qblsmgùk</a:t>
            </a:r>
            <a:r>
              <a:rPr lang="fr-FR"/>
              <a:t> </a:t>
            </a:r>
            <a:r>
              <a:rPr lang="fr-FR" err="1"/>
              <a:t>bsldgmbùk</a:t>
            </a:r>
            <a:r>
              <a:rPr lang="fr-FR"/>
              <a:t> </a:t>
            </a:r>
            <a:r>
              <a:rPr lang="fr-FR" err="1"/>
              <a:t>gklsbmgk</a:t>
            </a:r>
            <a:r>
              <a:rPr lang="fr-FR"/>
              <a:t> </a:t>
            </a:r>
            <a:r>
              <a:rPr lang="fr-FR" err="1"/>
              <a:t>blmgùbk</a:t>
            </a:r>
            <a:r>
              <a:rPr lang="fr-FR"/>
              <a:t> </a:t>
            </a:r>
            <a:r>
              <a:rPr lang="fr-FR" err="1"/>
              <a:t>lgmsùkb</a:t>
            </a:r>
            <a:r>
              <a:rPr lang="fr-FR"/>
              <a:t> </a:t>
            </a:r>
            <a:r>
              <a:rPr lang="fr-FR" err="1"/>
              <a:t>glsmùbkg</a:t>
            </a:r>
            <a:r>
              <a:rPr lang="fr-FR"/>
              <a:t> </a:t>
            </a:r>
            <a:r>
              <a:rPr lang="fr-FR" err="1"/>
              <a:t>lmbsùk</a:t>
            </a:r>
            <a:r>
              <a:rPr lang="fr-FR"/>
              <a:t> </a:t>
            </a:r>
            <a:r>
              <a:rPr lang="fr-FR" err="1"/>
              <a:t>glù</a:t>
            </a:r>
            <a:r>
              <a:rPr lang="fr-FR"/>
              <a:t> </a:t>
            </a:r>
            <a:r>
              <a:rPr lang="fr-FR" err="1"/>
              <a:t>blgkùsbl</a:t>
            </a:r>
            <a:r>
              <a:rPr lang="fr-FR"/>
              <a:t> </a:t>
            </a:r>
            <a:r>
              <a:rPr lang="fr-FR" err="1"/>
              <a:t>gkùsbgkl</a:t>
            </a:r>
            <a:r>
              <a:rPr lang="fr-FR"/>
              <a:t> </a:t>
            </a:r>
            <a:r>
              <a:rPr lang="fr-FR" err="1"/>
              <a:t>blsùk</a:t>
            </a:r>
            <a:r>
              <a:rPr lang="fr-FR"/>
              <a:t> </a:t>
            </a:r>
            <a:r>
              <a:rPr lang="fr-FR" err="1"/>
              <a:t>glmùkblg</a:t>
            </a:r>
            <a:r>
              <a:rPr lang="fr-FR"/>
              <a:t> </a:t>
            </a:r>
            <a:r>
              <a:rPr lang="fr-FR" err="1"/>
              <a:t>lksdlbmùk</a:t>
            </a:r>
            <a:r>
              <a:rPr lang="fr-FR"/>
              <a:t> </a:t>
            </a:r>
            <a:r>
              <a:rPr lang="fr-FR" err="1"/>
              <a:t>gsdlbmùkg</a:t>
            </a:r>
            <a:endParaRPr lang="fr-FR"/>
          </a:p>
          <a:p>
            <a:pPr lvl="3"/>
            <a:r>
              <a:rPr lang="fr-FR"/>
              <a:t>Quatrième </a:t>
            </a:r>
            <a:r>
              <a:rPr lang="fr-FR" err="1"/>
              <a:t>niveaubf</a:t>
            </a:r>
            <a:r>
              <a:rPr lang="fr-FR"/>
              <a:t> </a:t>
            </a:r>
            <a:r>
              <a:rPr lang="fr-FR" err="1"/>
              <a:t>jdklsmùfgjs</a:t>
            </a:r>
            <a:r>
              <a:rPr lang="fr-FR"/>
              <a:t> </a:t>
            </a:r>
            <a:r>
              <a:rPr lang="fr-FR" err="1"/>
              <a:t>bklfùb</a:t>
            </a:r>
            <a:r>
              <a:rPr lang="fr-FR"/>
              <a:t> </a:t>
            </a:r>
            <a:r>
              <a:rPr lang="fr-FR" err="1"/>
              <a:t>fkglmbdsùj</a:t>
            </a:r>
            <a:r>
              <a:rPr lang="fr-FR"/>
              <a:t> </a:t>
            </a:r>
            <a:r>
              <a:rPr lang="fr-FR" err="1"/>
              <a:t>fglkdbsmùjfg</a:t>
            </a:r>
            <a:r>
              <a:rPr lang="fr-FR"/>
              <a:t> </a:t>
            </a:r>
            <a:r>
              <a:rPr lang="fr-FR" err="1"/>
              <a:t>lsdmbùkfg</a:t>
            </a:r>
            <a:r>
              <a:rPr lang="fr-FR"/>
              <a:t> </a:t>
            </a:r>
            <a:r>
              <a:rPr lang="fr-FR" err="1"/>
              <a:t>lsbmùfgk</a:t>
            </a:r>
            <a:r>
              <a:rPr lang="fr-FR"/>
              <a:t> </a:t>
            </a:r>
            <a:r>
              <a:rPr lang="fr-FR" err="1"/>
              <a:t>lbskùflb</a:t>
            </a:r>
            <a:r>
              <a:rPr lang="fr-FR"/>
              <a:t> </a:t>
            </a:r>
            <a:r>
              <a:rPr lang="fr-FR" err="1"/>
              <a:t>kgdsùbfgk</a:t>
            </a:r>
            <a:r>
              <a:rPr lang="fr-FR"/>
              <a:t> </a:t>
            </a:r>
            <a:r>
              <a:rPr lang="fr-FR" err="1"/>
              <a:t>ldbsmk</a:t>
            </a:r>
            <a:r>
              <a:rPr lang="fr-FR"/>
              <a:t> </a:t>
            </a:r>
            <a:r>
              <a:rPr lang="fr-FR" err="1"/>
              <a:t>fgldmbùsk</a:t>
            </a:r>
            <a:r>
              <a:rPr lang="fr-FR"/>
              <a:t> </a:t>
            </a:r>
            <a:r>
              <a:rPr lang="fr-FR" err="1"/>
              <a:t>ldfgk</a:t>
            </a:r>
            <a:r>
              <a:rPr lang="fr-FR"/>
              <a:t> </a:t>
            </a:r>
            <a:r>
              <a:rPr lang="fr-FR" err="1"/>
              <a:t>dlsbmfgk</a:t>
            </a:r>
            <a:r>
              <a:rPr lang="fr-FR"/>
              <a:t> </a:t>
            </a:r>
            <a:r>
              <a:rPr lang="fr-FR" err="1"/>
              <a:t>dlsbmùfgk</a:t>
            </a:r>
            <a:r>
              <a:rPr lang="fr-FR"/>
              <a:t> </a:t>
            </a:r>
            <a:r>
              <a:rPr lang="fr-FR" err="1"/>
              <a:t>dblsùkfgd</a:t>
            </a:r>
            <a:r>
              <a:rPr lang="fr-FR"/>
              <a:t> </a:t>
            </a:r>
            <a:r>
              <a:rPr lang="fr-FR" err="1"/>
              <a:t>blsmùfgkbs</a:t>
            </a:r>
            <a:r>
              <a:rPr lang="fr-FR"/>
              <a:t> </a:t>
            </a:r>
            <a:r>
              <a:rPr lang="fr-FR" err="1"/>
              <a:t>fgl</a:t>
            </a:r>
            <a:endParaRPr lang="fr-FR"/>
          </a:p>
          <a:p>
            <a:pPr lvl="4"/>
            <a:r>
              <a:rPr lang="fr-FR"/>
              <a:t>Cinquième </a:t>
            </a:r>
            <a:r>
              <a:rPr lang="fr-FR" err="1"/>
              <a:t>niveaubfqdk</a:t>
            </a:r>
            <a:r>
              <a:rPr lang="fr-FR"/>
              <a:t> </a:t>
            </a:r>
            <a:r>
              <a:rPr lang="fr-FR" err="1"/>
              <a:t>blmfdqbk</a:t>
            </a:r>
            <a:r>
              <a:rPr lang="fr-FR"/>
              <a:t> </a:t>
            </a:r>
            <a:r>
              <a:rPr lang="fr-FR" err="1"/>
              <a:t>fldmqbùkf</a:t>
            </a:r>
            <a:r>
              <a:rPr lang="fr-FR"/>
              <a:t> </a:t>
            </a:r>
            <a:r>
              <a:rPr lang="fr-FR" err="1"/>
              <a:t>ldqmbùkf</a:t>
            </a:r>
            <a:r>
              <a:rPr lang="fr-FR"/>
              <a:t> </a:t>
            </a:r>
            <a:r>
              <a:rPr lang="fr-FR" err="1"/>
              <a:t>ldqbmkùf</a:t>
            </a:r>
            <a:r>
              <a:rPr lang="fr-FR"/>
              <a:t> </a:t>
            </a:r>
            <a:r>
              <a:rPr lang="fr-FR" err="1"/>
              <a:t>blkfùqbl</a:t>
            </a:r>
            <a:r>
              <a:rPr lang="fr-FR"/>
              <a:t> </a:t>
            </a:r>
            <a:r>
              <a:rPr lang="fr-FR" err="1"/>
              <a:t>kfdblkùldbfmqk</a:t>
            </a:r>
            <a:r>
              <a:rPr lang="fr-FR"/>
              <a:t> </a:t>
            </a:r>
            <a:r>
              <a:rPr lang="fr-FR" err="1"/>
              <a:t>lmùbk</a:t>
            </a:r>
            <a:r>
              <a:rPr lang="fr-FR"/>
              <a:t> </a:t>
            </a:r>
            <a:r>
              <a:rPr lang="fr-FR" err="1"/>
              <a:t>lqdfmùbdfk</a:t>
            </a:r>
            <a:r>
              <a:rPr lang="fr-FR"/>
              <a:t> </a:t>
            </a:r>
            <a:r>
              <a:rPr lang="fr-FR" err="1"/>
              <a:t>qlbmùkf</a:t>
            </a:r>
            <a:r>
              <a:rPr lang="fr-FR"/>
              <a:t> </a:t>
            </a:r>
            <a:r>
              <a:rPr lang="fr-FR" err="1"/>
              <a:t>qlbmùk</a:t>
            </a:r>
            <a:r>
              <a:rPr lang="fr-FR"/>
              <a:t> </a:t>
            </a:r>
            <a:r>
              <a:rPr lang="fr-FR" err="1"/>
              <a:t>flqdmb`kù</a:t>
            </a:r>
            <a:r>
              <a:rPr lang="fr-FR"/>
              <a:t> </a:t>
            </a:r>
            <a:r>
              <a:rPr lang="fr-FR" err="1"/>
              <a:t>flqdmùbk</a:t>
            </a:r>
            <a:r>
              <a:rPr lang="fr-FR"/>
              <a:t> </a:t>
            </a:r>
            <a:r>
              <a:rPr lang="fr-FR" err="1"/>
              <a:t>flqmùbk</a:t>
            </a:r>
            <a:r>
              <a:rPr lang="fr-FR"/>
              <a:t> </a:t>
            </a:r>
            <a:r>
              <a:rPr lang="fr-FR" err="1"/>
              <a:t>fqldbùkf</a:t>
            </a:r>
            <a:r>
              <a:rPr lang="fr-FR"/>
              <a:t> </a:t>
            </a:r>
            <a:r>
              <a:rPr lang="fr-FR" err="1"/>
              <a:t>lqbùk</a:t>
            </a:r>
            <a:r>
              <a:rPr lang="fr-FR"/>
              <a:t> </a:t>
            </a:r>
            <a:r>
              <a:rPr lang="fr-FR" err="1"/>
              <a:t>fqlmùbk</a:t>
            </a:r>
            <a:r>
              <a:rPr lang="fr-FR"/>
              <a:t> </a:t>
            </a:r>
            <a:r>
              <a:rPr lang="fr-FR" err="1"/>
              <a:t>flmqùbk</a:t>
            </a:r>
            <a:r>
              <a:rPr lang="fr-FR"/>
              <a:t> </a:t>
            </a:r>
            <a:r>
              <a:rPr lang="fr-FR" err="1"/>
              <a:t>fqlmùbk</a:t>
            </a:r>
            <a:r>
              <a:rPr lang="fr-FR"/>
              <a:t> </a:t>
            </a:r>
            <a:r>
              <a:rPr lang="fr-FR" err="1"/>
              <a:t>flmqùbk</a:t>
            </a:r>
            <a:r>
              <a:rPr lang="fr-FR"/>
              <a:t> </a:t>
            </a:r>
            <a:r>
              <a:rPr lang="fr-FR" err="1"/>
              <a:t>flqmùbk</a:t>
            </a:r>
            <a:r>
              <a:rPr lang="fr-FR"/>
              <a:t> </a:t>
            </a:r>
            <a:r>
              <a:rPr lang="fr-FR" err="1"/>
              <a:t>fldqmbùk</a:t>
            </a:r>
            <a:r>
              <a:rPr lang="fr-FR"/>
              <a:t> </a:t>
            </a:r>
            <a:r>
              <a:rPr lang="fr-FR" err="1"/>
              <a:t>lfqdù</a:t>
            </a:r>
            <a:endParaRPr lang="fr-FR"/>
          </a:p>
        </p:txBody>
      </p:sp>
      <p:sp>
        <p:nvSpPr>
          <p:cNvPr id="2" name="Titre 1">
            <a:extLst>
              <a:ext uri="{FF2B5EF4-FFF2-40B4-BE49-F238E27FC236}">
                <a16:creationId xmlns:a16="http://schemas.microsoft.com/office/drawing/2014/main" id="{761548B2-96B9-5C61-E19C-5179837B57AB}"/>
              </a:ext>
            </a:extLst>
          </p:cNvPr>
          <p:cNvSpPr>
            <a:spLocks noGrp="1"/>
          </p:cNvSpPr>
          <p:nvPr>
            <p:ph type="ctrTitle"/>
          </p:nvPr>
        </p:nvSpPr>
        <p:spPr>
          <a:xfrm>
            <a:off x="611561" y="190352"/>
            <a:ext cx="7918818" cy="483518"/>
          </a:xfrm>
          <a:prstGeom prst="rect">
            <a:avLst/>
          </a:prstGeom>
        </p:spPr>
        <p:txBody>
          <a:bodyPr/>
          <a:lstStyle>
            <a:lvl1pPr algn="ctr">
              <a:defRPr sz="2800" b="1" i="0">
                <a:solidFill>
                  <a:srgbClr val="00753C"/>
                </a:solidFill>
                <a:latin typeface="Calibri" panose="020F0502020204030204" pitchFamily="34" charset="0"/>
                <a:cs typeface="Calibri" panose="020F0502020204030204" pitchFamily="34" charset="0"/>
              </a:defRPr>
            </a:lvl1pPr>
          </a:lstStyle>
          <a:p>
            <a:r>
              <a:rPr lang="fr-FR"/>
              <a:t>Modifiez le style du titre</a:t>
            </a:r>
          </a:p>
        </p:txBody>
      </p:sp>
      <p:sp>
        <p:nvSpPr>
          <p:cNvPr id="11" name="Espace réservé du numéro de diapositive 5">
            <a:extLst>
              <a:ext uri="{FF2B5EF4-FFF2-40B4-BE49-F238E27FC236}">
                <a16:creationId xmlns:a16="http://schemas.microsoft.com/office/drawing/2014/main" id="{89B84D45-E054-A9BD-2FBB-49CA8C82D9E1}"/>
              </a:ext>
            </a:extLst>
          </p:cNvPr>
          <p:cNvSpPr txBox="1">
            <a:spLocks/>
          </p:cNvSpPr>
          <p:nvPr userDrawn="1"/>
        </p:nvSpPr>
        <p:spPr>
          <a:xfrm>
            <a:off x="5790326" y="4768283"/>
            <a:ext cx="2742486" cy="305973"/>
          </a:xfrm>
          <a:prstGeom prst="rect">
            <a:avLst/>
          </a:prstGeom>
          <a:noFill/>
        </p:spPr>
        <p:txBody>
          <a:bodyPr vert="horz" lIns="91440" tIns="45720" rIns="0" bIns="45720" rtlCol="0" anchor="ctr"/>
          <a:lstStyle>
            <a:defPPr>
              <a:defRPr lang="en-US"/>
            </a:defPPr>
            <a:lvl1pPr algn="r">
              <a:defRPr sz="900">
                <a:latin typeface="HelveticaNeueLT Std Thin" panose="020B0403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FBB0225-08BD-4FBB-AD69-CF54823C118C}" type="slidenum">
              <a:rPr lang="fr-FR" sz="950" smtClean="0">
                <a:latin typeface="Calibri" panose="020F0502020204030204" pitchFamily="34" charset="0"/>
                <a:cs typeface="Calibri" panose="020F0502020204030204" pitchFamily="34" charset="0"/>
              </a:rPr>
              <a:pPr lvl="0"/>
              <a:t>‹N°›</a:t>
            </a:fld>
            <a:endParaRPr lang="fr-FR" sz="950">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63EF9E05-F308-B4E5-472C-DF3EEDB59C2D}"/>
              </a:ext>
            </a:extLst>
          </p:cNvPr>
          <p:cNvSpPr/>
          <p:nvPr userDrawn="1"/>
        </p:nvSpPr>
        <p:spPr>
          <a:xfrm>
            <a:off x="611559" y="685046"/>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Calibri" panose="020F0502020204030204" pitchFamily="34" charset="0"/>
              <a:cs typeface="Calibri" panose="020F0502020204030204" pitchFamily="34" charset="0"/>
            </a:endParaRPr>
          </a:p>
        </p:txBody>
      </p:sp>
      <p:grpSp>
        <p:nvGrpSpPr>
          <p:cNvPr id="4" name="Groupe 3">
            <a:extLst>
              <a:ext uri="{FF2B5EF4-FFF2-40B4-BE49-F238E27FC236}">
                <a16:creationId xmlns:a16="http://schemas.microsoft.com/office/drawing/2014/main" id="{16122DE2-438A-D2DC-31AA-5651EDE94FA6}"/>
              </a:ext>
            </a:extLst>
          </p:cNvPr>
          <p:cNvGrpSpPr/>
          <p:nvPr userDrawn="1"/>
        </p:nvGrpSpPr>
        <p:grpSpPr>
          <a:xfrm>
            <a:off x="0" y="5118319"/>
            <a:ext cx="9144000" cy="45719"/>
            <a:chOff x="0" y="5118319"/>
            <a:chExt cx="9144000" cy="45719"/>
          </a:xfrm>
        </p:grpSpPr>
        <p:sp>
          <p:nvSpPr>
            <p:cNvPr id="6" name="Rectangle 5">
              <a:extLst>
                <a:ext uri="{FF2B5EF4-FFF2-40B4-BE49-F238E27FC236}">
                  <a16:creationId xmlns:a16="http://schemas.microsoft.com/office/drawing/2014/main" id="{6D060ACB-FB0C-8A6B-CCC3-A3728F913811}"/>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AF78BDF1-D88B-9F75-C5D3-9ACF2FEF8AE9}"/>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314CE9A5-7F16-E4A9-7A7D-635DC608D40D}"/>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043F9B84-15D7-BE2D-B78A-307D48063AFE}"/>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pic>
        <p:nvPicPr>
          <p:cNvPr id="10" name="Image 9">
            <a:extLst>
              <a:ext uri="{FF2B5EF4-FFF2-40B4-BE49-F238E27FC236}">
                <a16:creationId xmlns:a16="http://schemas.microsoft.com/office/drawing/2014/main" id="{6BBB3381-D749-42B2-1FA9-A3E584262262}"/>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Tree>
    <p:extLst>
      <p:ext uri="{BB962C8B-B14F-4D97-AF65-F5344CB8AC3E}">
        <p14:creationId xmlns:p14="http://schemas.microsoft.com/office/powerpoint/2010/main" val="280922384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2 lignes + 1 contenu">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a:xfrm>
            <a:off x="611559" y="1434874"/>
            <a:ext cx="7920881" cy="3218712"/>
          </a:xfrm>
          <a:prstGeom prst="rect">
            <a:avLst/>
          </a:prstGeom>
        </p:spPr>
        <p:txBody>
          <a:bodyPr lIns="0" tIns="0" rIns="0" bIns="0"/>
          <a:lstStyle>
            <a:lvl1pPr marL="180000" indent="-180000" fontAlgn="ctr">
              <a:buClr>
                <a:srgbClr val="00753C"/>
              </a:buClr>
              <a:buSzPct val="150000"/>
              <a:buFont typeface="Arial" panose="020B0604020202020204" pitchFamily="34" charset="0"/>
              <a:buChar char="•"/>
              <a:tabLst>
                <a:tab pos="360000" algn="l"/>
              </a:tabLst>
              <a:defRPr sz="1500">
                <a:solidFill>
                  <a:schemeClr val="tx1"/>
                </a:solidFill>
                <a:latin typeface="Calibri" panose="020F0502020204030204" pitchFamily="34" charset="0"/>
                <a:cs typeface="Calibri" panose="020F0502020204030204" pitchFamily="34" charset="0"/>
              </a:defRPr>
            </a:lvl1pPr>
            <a:lvl2pPr marL="306000" indent="-144000" fontAlgn="ctr">
              <a:spcBef>
                <a:spcPts val="400"/>
              </a:spcBef>
              <a:spcAft>
                <a:spcPts val="350"/>
              </a:spcAft>
              <a:buClr>
                <a:srgbClr val="00753C"/>
              </a:buClr>
              <a:buSzPct val="100000"/>
              <a:buFont typeface="Wingdings" pitchFamily="2" charset="2"/>
              <a:buChar char="§"/>
              <a:defRPr sz="1200">
                <a:solidFill>
                  <a:srgbClr val="414140"/>
                </a:solidFill>
                <a:latin typeface="Calibri" panose="020F0502020204030204" pitchFamily="34" charset="0"/>
                <a:cs typeface="Calibri" panose="020F0502020204030204" pitchFamily="34" charset="0"/>
              </a:defRPr>
            </a:lvl2pPr>
            <a:lvl3pPr marL="396000" indent="-108000" fontAlgn="ctr">
              <a:spcBef>
                <a:spcPts val="200"/>
              </a:spcBef>
              <a:spcAft>
                <a:spcPts val="250"/>
              </a:spcAft>
              <a:buClr>
                <a:srgbClr val="00753C"/>
              </a:buClr>
              <a:buSzPct val="100000"/>
              <a:buFont typeface="Courier New" panose="02070309020205020404" pitchFamily="49" charset="0"/>
              <a:buChar char="o"/>
              <a:defRPr sz="1000">
                <a:solidFill>
                  <a:srgbClr val="414140"/>
                </a:solidFill>
                <a:latin typeface="Calibri" panose="020F0502020204030204" pitchFamily="34" charset="0"/>
                <a:cs typeface="Calibri" panose="020F0502020204030204" pitchFamily="34" charset="0"/>
              </a:defRPr>
            </a:lvl3pPr>
            <a:lvl4pPr marL="504000" indent="-108000" fontAlgn="ctr">
              <a:spcBef>
                <a:spcPts val="200"/>
              </a:spcBef>
              <a:spcAft>
                <a:spcPts val="200"/>
              </a:spcAft>
              <a:buClr>
                <a:srgbClr val="00753C"/>
              </a:buClr>
              <a:buSzPct val="100000"/>
              <a:buFont typeface="Arial" panose="020B0604020202020204" pitchFamily="34" charset="0"/>
              <a:buChar char="•"/>
              <a:defRPr sz="800">
                <a:solidFill>
                  <a:srgbClr val="414140"/>
                </a:solidFill>
                <a:latin typeface="Calibri" panose="020F0502020204030204" pitchFamily="34" charset="0"/>
                <a:cs typeface="Calibri" panose="020F0502020204030204" pitchFamily="34" charset="0"/>
              </a:defRPr>
            </a:lvl4pPr>
            <a:lvl5pPr marL="612000" indent="-108000" fontAlgn="ctr">
              <a:spcBef>
                <a:spcPts val="200"/>
              </a:spcBef>
              <a:spcAft>
                <a:spcPts val="200"/>
              </a:spcAft>
              <a:buClr>
                <a:srgbClr val="00753C"/>
              </a:buClr>
              <a:buSzPct val="100000"/>
              <a:buFont typeface="Courier New" panose="02070309020205020404" pitchFamily="49" charset="0"/>
              <a:buChar char="o"/>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a:t>
            </a:r>
            <a:r>
              <a:rPr lang="fr-FR" err="1"/>
              <a:t>gjreqmbùdfgjb</a:t>
            </a:r>
            <a:r>
              <a:rPr lang="fr-FR"/>
              <a:t> </a:t>
            </a:r>
            <a:r>
              <a:rPr lang="fr-FR" err="1"/>
              <a:t>kfgmùqdj</a:t>
            </a:r>
            <a:r>
              <a:rPr lang="fr-FR"/>
              <a:t> </a:t>
            </a:r>
            <a:r>
              <a:rPr lang="fr-FR" err="1"/>
              <a:t>bkfgljqb</a:t>
            </a:r>
            <a:r>
              <a:rPr lang="fr-FR"/>
              <a:t> </a:t>
            </a:r>
            <a:r>
              <a:rPr lang="fr-FR" err="1"/>
              <a:t>fgklmbjq</a:t>
            </a:r>
            <a:r>
              <a:rPr lang="fr-FR"/>
              <a:t> </a:t>
            </a:r>
            <a:r>
              <a:rPr lang="fr-FR" err="1"/>
              <a:t>fkbm</a:t>
            </a:r>
            <a:r>
              <a:rPr lang="fr-FR"/>
              <a:t> </a:t>
            </a:r>
            <a:r>
              <a:rPr lang="fr-FR" err="1"/>
              <a:t>kbflmjdqbk</a:t>
            </a:r>
            <a:r>
              <a:rPr lang="fr-FR"/>
              <a:t> </a:t>
            </a:r>
            <a:r>
              <a:rPr lang="fr-FR" err="1"/>
              <a:t>flmqjbkf</a:t>
            </a:r>
            <a:r>
              <a:rPr lang="fr-FR"/>
              <a:t> </a:t>
            </a:r>
            <a:r>
              <a:rPr lang="fr-FR" err="1"/>
              <a:t>mqb</a:t>
            </a:r>
            <a:endParaRPr lang="fr-FR"/>
          </a:p>
          <a:p>
            <a:pPr lvl="1"/>
            <a:r>
              <a:rPr lang="fr-FR"/>
              <a:t>Deuxième </a:t>
            </a:r>
            <a:r>
              <a:rPr lang="fr-FR" err="1"/>
              <a:t>niveaubqfdbfjklmd</a:t>
            </a:r>
            <a:r>
              <a:rPr lang="fr-FR"/>
              <a:t> </a:t>
            </a:r>
            <a:r>
              <a:rPr lang="fr-FR" err="1"/>
              <a:t>jqbjfgkqlb</a:t>
            </a:r>
            <a:r>
              <a:rPr lang="fr-FR"/>
              <a:t> </a:t>
            </a:r>
            <a:r>
              <a:rPr lang="fr-FR" err="1"/>
              <a:t>mjfgskbl</a:t>
            </a:r>
            <a:r>
              <a:rPr lang="fr-FR"/>
              <a:t> </a:t>
            </a:r>
            <a:r>
              <a:rPr lang="fr-FR" err="1"/>
              <a:t>mfgjdbksl</a:t>
            </a:r>
            <a:r>
              <a:rPr lang="fr-FR"/>
              <a:t> </a:t>
            </a:r>
            <a:r>
              <a:rPr lang="fr-FR" err="1"/>
              <a:t>fmgbjklqskfgl</a:t>
            </a:r>
            <a:r>
              <a:rPr lang="fr-FR"/>
              <a:t> </a:t>
            </a:r>
            <a:r>
              <a:rPr lang="fr-FR" err="1"/>
              <a:t>bjsmfgklb</a:t>
            </a:r>
            <a:r>
              <a:rPr lang="fr-FR"/>
              <a:t> </a:t>
            </a:r>
            <a:r>
              <a:rPr lang="fr-FR" err="1"/>
              <a:t>mjfgkdlsbm</a:t>
            </a:r>
            <a:r>
              <a:rPr lang="fr-FR"/>
              <a:t> </a:t>
            </a:r>
            <a:r>
              <a:rPr lang="fr-FR" err="1"/>
              <a:t>jfgdkslbm</a:t>
            </a:r>
            <a:r>
              <a:rPr lang="fr-FR"/>
              <a:t> </a:t>
            </a:r>
            <a:r>
              <a:rPr lang="fr-FR" err="1"/>
              <a:t>jfgbkldgsmj</a:t>
            </a:r>
            <a:r>
              <a:rPr lang="fr-FR"/>
              <a:t> </a:t>
            </a:r>
            <a:r>
              <a:rPr lang="fr-FR" err="1"/>
              <a:t>bgsdgklbj</a:t>
            </a:r>
            <a:r>
              <a:rPr lang="fr-FR"/>
              <a:t> </a:t>
            </a:r>
            <a:r>
              <a:rPr lang="fr-FR" err="1"/>
              <a:t>gkdbmsd</a:t>
            </a:r>
            <a:endParaRPr lang="fr-FR"/>
          </a:p>
          <a:p>
            <a:pPr lvl="2"/>
            <a:r>
              <a:rPr lang="fr-FR"/>
              <a:t>Troisième </a:t>
            </a:r>
            <a:r>
              <a:rPr lang="fr-FR" err="1"/>
              <a:t>niveaubdfgk</a:t>
            </a:r>
            <a:r>
              <a:rPr lang="fr-FR"/>
              <a:t> </a:t>
            </a:r>
            <a:r>
              <a:rPr lang="fr-FR" err="1"/>
              <a:t>qblsmgùk</a:t>
            </a:r>
            <a:r>
              <a:rPr lang="fr-FR"/>
              <a:t> </a:t>
            </a:r>
            <a:r>
              <a:rPr lang="fr-FR" err="1"/>
              <a:t>bsldgmbùk</a:t>
            </a:r>
            <a:r>
              <a:rPr lang="fr-FR"/>
              <a:t> </a:t>
            </a:r>
            <a:r>
              <a:rPr lang="fr-FR" err="1"/>
              <a:t>gklsbmgk</a:t>
            </a:r>
            <a:r>
              <a:rPr lang="fr-FR"/>
              <a:t> </a:t>
            </a:r>
            <a:r>
              <a:rPr lang="fr-FR" err="1"/>
              <a:t>blmgùbk</a:t>
            </a:r>
            <a:r>
              <a:rPr lang="fr-FR"/>
              <a:t> </a:t>
            </a:r>
            <a:r>
              <a:rPr lang="fr-FR" err="1"/>
              <a:t>lgmsùkb</a:t>
            </a:r>
            <a:r>
              <a:rPr lang="fr-FR"/>
              <a:t> </a:t>
            </a:r>
            <a:r>
              <a:rPr lang="fr-FR" err="1"/>
              <a:t>glsmùbkg</a:t>
            </a:r>
            <a:r>
              <a:rPr lang="fr-FR"/>
              <a:t> </a:t>
            </a:r>
            <a:r>
              <a:rPr lang="fr-FR" err="1"/>
              <a:t>lmbsùk</a:t>
            </a:r>
            <a:r>
              <a:rPr lang="fr-FR"/>
              <a:t> </a:t>
            </a:r>
            <a:r>
              <a:rPr lang="fr-FR" err="1"/>
              <a:t>glù</a:t>
            </a:r>
            <a:r>
              <a:rPr lang="fr-FR"/>
              <a:t> </a:t>
            </a:r>
            <a:r>
              <a:rPr lang="fr-FR" err="1"/>
              <a:t>blgkùsbl</a:t>
            </a:r>
            <a:r>
              <a:rPr lang="fr-FR"/>
              <a:t> </a:t>
            </a:r>
            <a:r>
              <a:rPr lang="fr-FR" err="1"/>
              <a:t>gkùsbgkl</a:t>
            </a:r>
            <a:r>
              <a:rPr lang="fr-FR"/>
              <a:t> </a:t>
            </a:r>
            <a:r>
              <a:rPr lang="fr-FR" err="1"/>
              <a:t>blsùk</a:t>
            </a:r>
            <a:r>
              <a:rPr lang="fr-FR"/>
              <a:t> </a:t>
            </a:r>
            <a:r>
              <a:rPr lang="fr-FR" err="1"/>
              <a:t>glmùkblg</a:t>
            </a:r>
            <a:r>
              <a:rPr lang="fr-FR"/>
              <a:t> </a:t>
            </a:r>
            <a:r>
              <a:rPr lang="fr-FR" err="1"/>
              <a:t>lksdlbmùk</a:t>
            </a:r>
            <a:r>
              <a:rPr lang="fr-FR"/>
              <a:t> </a:t>
            </a:r>
            <a:r>
              <a:rPr lang="fr-FR" err="1"/>
              <a:t>gsdlbmùkg</a:t>
            </a:r>
            <a:endParaRPr lang="fr-FR"/>
          </a:p>
          <a:p>
            <a:pPr lvl="3"/>
            <a:r>
              <a:rPr lang="fr-FR"/>
              <a:t>Quatrième </a:t>
            </a:r>
            <a:r>
              <a:rPr lang="fr-FR" err="1"/>
              <a:t>niveaubf</a:t>
            </a:r>
            <a:r>
              <a:rPr lang="fr-FR"/>
              <a:t> </a:t>
            </a:r>
            <a:r>
              <a:rPr lang="fr-FR" err="1"/>
              <a:t>jdklsmùfgjs</a:t>
            </a:r>
            <a:r>
              <a:rPr lang="fr-FR"/>
              <a:t> </a:t>
            </a:r>
            <a:r>
              <a:rPr lang="fr-FR" err="1"/>
              <a:t>bklfùb</a:t>
            </a:r>
            <a:r>
              <a:rPr lang="fr-FR"/>
              <a:t> </a:t>
            </a:r>
            <a:r>
              <a:rPr lang="fr-FR" err="1"/>
              <a:t>fkglmbdsùj</a:t>
            </a:r>
            <a:r>
              <a:rPr lang="fr-FR"/>
              <a:t> </a:t>
            </a:r>
            <a:r>
              <a:rPr lang="fr-FR" err="1"/>
              <a:t>fglkdbsmùjfg</a:t>
            </a:r>
            <a:r>
              <a:rPr lang="fr-FR"/>
              <a:t> </a:t>
            </a:r>
            <a:r>
              <a:rPr lang="fr-FR" err="1"/>
              <a:t>lsdmbùkfg</a:t>
            </a:r>
            <a:r>
              <a:rPr lang="fr-FR"/>
              <a:t> </a:t>
            </a:r>
            <a:r>
              <a:rPr lang="fr-FR" err="1"/>
              <a:t>lsbmùfgk</a:t>
            </a:r>
            <a:r>
              <a:rPr lang="fr-FR"/>
              <a:t> </a:t>
            </a:r>
            <a:r>
              <a:rPr lang="fr-FR" err="1"/>
              <a:t>lbskùflb</a:t>
            </a:r>
            <a:r>
              <a:rPr lang="fr-FR"/>
              <a:t> </a:t>
            </a:r>
            <a:r>
              <a:rPr lang="fr-FR" err="1"/>
              <a:t>kgdsùbfgk</a:t>
            </a:r>
            <a:r>
              <a:rPr lang="fr-FR"/>
              <a:t> </a:t>
            </a:r>
            <a:r>
              <a:rPr lang="fr-FR" err="1"/>
              <a:t>ldbsmk</a:t>
            </a:r>
            <a:r>
              <a:rPr lang="fr-FR"/>
              <a:t> </a:t>
            </a:r>
            <a:r>
              <a:rPr lang="fr-FR" err="1"/>
              <a:t>fgldmbùsk</a:t>
            </a:r>
            <a:r>
              <a:rPr lang="fr-FR"/>
              <a:t> </a:t>
            </a:r>
            <a:r>
              <a:rPr lang="fr-FR" err="1"/>
              <a:t>ldfgk</a:t>
            </a:r>
            <a:r>
              <a:rPr lang="fr-FR"/>
              <a:t> </a:t>
            </a:r>
            <a:r>
              <a:rPr lang="fr-FR" err="1"/>
              <a:t>dlsbmfgk</a:t>
            </a:r>
            <a:r>
              <a:rPr lang="fr-FR"/>
              <a:t> </a:t>
            </a:r>
            <a:r>
              <a:rPr lang="fr-FR" err="1"/>
              <a:t>dlsbmùfgk</a:t>
            </a:r>
            <a:r>
              <a:rPr lang="fr-FR"/>
              <a:t> </a:t>
            </a:r>
            <a:r>
              <a:rPr lang="fr-FR" err="1"/>
              <a:t>dblsùkfgd</a:t>
            </a:r>
            <a:r>
              <a:rPr lang="fr-FR"/>
              <a:t> </a:t>
            </a:r>
            <a:r>
              <a:rPr lang="fr-FR" err="1"/>
              <a:t>blsmùfgkbs</a:t>
            </a:r>
            <a:r>
              <a:rPr lang="fr-FR"/>
              <a:t> </a:t>
            </a:r>
            <a:r>
              <a:rPr lang="fr-FR" err="1"/>
              <a:t>fgl</a:t>
            </a:r>
            <a:endParaRPr lang="fr-FR"/>
          </a:p>
          <a:p>
            <a:pPr lvl="4"/>
            <a:r>
              <a:rPr lang="fr-FR"/>
              <a:t>Cinquième </a:t>
            </a:r>
            <a:r>
              <a:rPr lang="fr-FR" err="1"/>
              <a:t>niveaubfqdk</a:t>
            </a:r>
            <a:r>
              <a:rPr lang="fr-FR"/>
              <a:t> </a:t>
            </a:r>
            <a:r>
              <a:rPr lang="fr-FR" err="1"/>
              <a:t>blmfdqbk</a:t>
            </a:r>
            <a:r>
              <a:rPr lang="fr-FR"/>
              <a:t> </a:t>
            </a:r>
            <a:r>
              <a:rPr lang="fr-FR" err="1"/>
              <a:t>fldmqbùkf</a:t>
            </a:r>
            <a:r>
              <a:rPr lang="fr-FR"/>
              <a:t> </a:t>
            </a:r>
            <a:r>
              <a:rPr lang="fr-FR" err="1"/>
              <a:t>ldqmbùkf</a:t>
            </a:r>
            <a:r>
              <a:rPr lang="fr-FR"/>
              <a:t> </a:t>
            </a:r>
            <a:r>
              <a:rPr lang="fr-FR" err="1"/>
              <a:t>ldqbmkùf</a:t>
            </a:r>
            <a:r>
              <a:rPr lang="fr-FR"/>
              <a:t> </a:t>
            </a:r>
            <a:r>
              <a:rPr lang="fr-FR" err="1"/>
              <a:t>blkfùqbl</a:t>
            </a:r>
            <a:r>
              <a:rPr lang="fr-FR"/>
              <a:t> </a:t>
            </a:r>
            <a:r>
              <a:rPr lang="fr-FR" err="1"/>
              <a:t>kfdblkùldbfmqk</a:t>
            </a:r>
            <a:r>
              <a:rPr lang="fr-FR"/>
              <a:t> </a:t>
            </a:r>
            <a:r>
              <a:rPr lang="fr-FR" err="1"/>
              <a:t>lmùbk</a:t>
            </a:r>
            <a:r>
              <a:rPr lang="fr-FR"/>
              <a:t> </a:t>
            </a:r>
            <a:r>
              <a:rPr lang="fr-FR" err="1"/>
              <a:t>lqdfmùbdfk</a:t>
            </a:r>
            <a:r>
              <a:rPr lang="fr-FR"/>
              <a:t> </a:t>
            </a:r>
            <a:r>
              <a:rPr lang="fr-FR" err="1"/>
              <a:t>qlbmùkf</a:t>
            </a:r>
            <a:r>
              <a:rPr lang="fr-FR"/>
              <a:t> </a:t>
            </a:r>
            <a:r>
              <a:rPr lang="fr-FR" err="1"/>
              <a:t>qlbmùk</a:t>
            </a:r>
            <a:r>
              <a:rPr lang="fr-FR"/>
              <a:t> </a:t>
            </a:r>
            <a:r>
              <a:rPr lang="fr-FR" err="1"/>
              <a:t>flqdmb`kù</a:t>
            </a:r>
            <a:r>
              <a:rPr lang="fr-FR"/>
              <a:t> </a:t>
            </a:r>
            <a:r>
              <a:rPr lang="fr-FR" err="1"/>
              <a:t>flqdmùbk</a:t>
            </a:r>
            <a:r>
              <a:rPr lang="fr-FR"/>
              <a:t> </a:t>
            </a:r>
            <a:r>
              <a:rPr lang="fr-FR" err="1"/>
              <a:t>flqmùbk</a:t>
            </a:r>
            <a:r>
              <a:rPr lang="fr-FR"/>
              <a:t> </a:t>
            </a:r>
            <a:r>
              <a:rPr lang="fr-FR" err="1"/>
              <a:t>fqldbùkf</a:t>
            </a:r>
            <a:r>
              <a:rPr lang="fr-FR"/>
              <a:t> </a:t>
            </a:r>
            <a:r>
              <a:rPr lang="fr-FR" err="1"/>
              <a:t>lqbùk</a:t>
            </a:r>
            <a:r>
              <a:rPr lang="fr-FR"/>
              <a:t> </a:t>
            </a:r>
            <a:r>
              <a:rPr lang="fr-FR" err="1"/>
              <a:t>fqlmùbk</a:t>
            </a:r>
            <a:r>
              <a:rPr lang="fr-FR"/>
              <a:t> </a:t>
            </a:r>
            <a:r>
              <a:rPr lang="fr-FR" err="1"/>
              <a:t>flmqùbk</a:t>
            </a:r>
            <a:r>
              <a:rPr lang="fr-FR"/>
              <a:t> </a:t>
            </a:r>
            <a:r>
              <a:rPr lang="fr-FR" err="1"/>
              <a:t>fqlmùbk</a:t>
            </a:r>
            <a:r>
              <a:rPr lang="fr-FR"/>
              <a:t> </a:t>
            </a:r>
            <a:r>
              <a:rPr lang="fr-FR" err="1"/>
              <a:t>flmqùbk</a:t>
            </a:r>
            <a:r>
              <a:rPr lang="fr-FR"/>
              <a:t> </a:t>
            </a:r>
            <a:r>
              <a:rPr lang="fr-FR" err="1"/>
              <a:t>flqmùbk</a:t>
            </a:r>
            <a:r>
              <a:rPr lang="fr-FR"/>
              <a:t> </a:t>
            </a:r>
            <a:r>
              <a:rPr lang="fr-FR" err="1"/>
              <a:t>fldqmbùk</a:t>
            </a:r>
            <a:r>
              <a:rPr lang="fr-FR"/>
              <a:t> </a:t>
            </a:r>
            <a:r>
              <a:rPr lang="fr-FR" err="1"/>
              <a:t>lfqdù</a:t>
            </a:r>
            <a:endParaRPr lang="fr-FR"/>
          </a:p>
        </p:txBody>
      </p:sp>
      <p:sp>
        <p:nvSpPr>
          <p:cNvPr id="11" name="Espace réservé du numéro de diapositive 5">
            <a:extLst>
              <a:ext uri="{FF2B5EF4-FFF2-40B4-BE49-F238E27FC236}">
                <a16:creationId xmlns:a16="http://schemas.microsoft.com/office/drawing/2014/main" id="{89B84D45-E054-A9BD-2FBB-49CA8C82D9E1}"/>
              </a:ext>
            </a:extLst>
          </p:cNvPr>
          <p:cNvSpPr txBox="1">
            <a:spLocks/>
          </p:cNvSpPr>
          <p:nvPr userDrawn="1"/>
        </p:nvSpPr>
        <p:spPr>
          <a:xfrm>
            <a:off x="5790326" y="4768283"/>
            <a:ext cx="2742486" cy="305973"/>
          </a:xfrm>
          <a:prstGeom prst="rect">
            <a:avLst/>
          </a:prstGeom>
          <a:noFill/>
        </p:spPr>
        <p:txBody>
          <a:bodyPr vert="horz" lIns="91440" tIns="45720" rIns="0" bIns="45720" rtlCol="0" anchor="ctr"/>
          <a:lstStyle>
            <a:defPPr>
              <a:defRPr lang="en-US"/>
            </a:defPPr>
            <a:lvl1pPr algn="r">
              <a:defRPr sz="900">
                <a:latin typeface="HelveticaNeueLT Std Thin" panose="020B0403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FBB0225-08BD-4FBB-AD69-CF54823C118C}" type="slidenum">
              <a:rPr lang="fr-FR" sz="950" smtClean="0">
                <a:latin typeface="Calibri" panose="020F0502020204030204" pitchFamily="34" charset="0"/>
                <a:cs typeface="Calibri" panose="020F0502020204030204" pitchFamily="34" charset="0"/>
              </a:rPr>
              <a:pPr lvl="0"/>
              <a:t>‹N°›</a:t>
            </a:fld>
            <a:endParaRPr lang="fr-FR" sz="950">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63EF9E05-F308-B4E5-472C-DF3EEDB59C2D}"/>
              </a:ext>
            </a:extLst>
          </p:cNvPr>
          <p:cNvSpPr/>
          <p:nvPr userDrawn="1"/>
        </p:nvSpPr>
        <p:spPr>
          <a:xfrm>
            <a:off x="611559" y="1059582"/>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Calibri" panose="020F0502020204030204" pitchFamily="34" charset="0"/>
              <a:cs typeface="Calibri" panose="020F0502020204030204" pitchFamily="34" charset="0"/>
            </a:endParaRPr>
          </a:p>
        </p:txBody>
      </p:sp>
      <p:sp>
        <p:nvSpPr>
          <p:cNvPr id="8" name="Titre 1">
            <a:extLst>
              <a:ext uri="{FF2B5EF4-FFF2-40B4-BE49-F238E27FC236}">
                <a16:creationId xmlns:a16="http://schemas.microsoft.com/office/drawing/2014/main" id="{DB86FC16-69BB-1E0E-4851-BA84958B206F}"/>
              </a:ext>
            </a:extLst>
          </p:cNvPr>
          <p:cNvSpPr>
            <a:spLocks noGrp="1"/>
          </p:cNvSpPr>
          <p:nvPr>
            <p:ph type="ctrTitle" hasCustomPrompt="1"/>
          </p:nvPr>
        </p:nvSpPr>
        <p:spPr>
          <a:xfrm>
            <a:off x="611561" y="262359"/>
            <a:ext cx="7918818" cy="797223"/>
          </a:xfrm>
          <a:prstGeom prst="rect">
            <a:avLst/>
          </a:prstGeom>
        </p:spPr>
        <p:txBody>
          <a:bodyPr anchor="ctr" anchorCtr="0"/>
          <a:lstStyle>
            <a:lvl1pPr algn="ctr">
              <a:lnSpc>
                <a:spcPts val="2700"/>
              </a:lnSpc>
              <a:defRPr sz="2800" b="1" i="0">
                <a:solidFill>
                  <a:srgbClr val="00753C"/>
                </a:solidFill>
                <a:latin typeface="Calibri" panose="020F0502020204030204" pitchFamily="34" charset="0"/>
                <a:cs typeface="Calibri" panose="020F0502020204030204" pitchFamily="34" charset="0"/>
              </a:defRPr>
            </a:lvl1pPr>
          </a:lstStyle>
          <a:p>
            <a:r>
              <a:rPr lang="fr-FR"/>
              <a:t>Modifiez le style du titre</a:t>
            </a:r>
            <a:br>
              <a:rPr lang="fr-FR"/>
            </a:br>
            <a:r>
              <a:rPr lang="fr-FR"/>
              <a:t>titre en 2 lignes</a:t>
            </a:r>
          </a:p>
        </p:txBody>
      </p:sp>
      <p:grpSp>
        <p:nvGrpSpPr>
          <p:cNvPr id="2" name="Groupe 1">
            <a:extLst>
              <a:ext uri="{FF2B5EF4-FFF2-40B4-BE49-F238E27FC236}">
                <a16:creationId xmlns:a16="http://schemas.microsoft.com/office/drawing/2014/main" id="{82A983AE-55C6-8351-A728-26927061A2D0}"/>
              </a:ext>
            </a:extLst>
          </p:cNvPr>
          <p:cNvGrpSpPr/>
          <p:nvPr userDrawn="1"/>
        </p:nvGrpSpPr>
        <p:grpSpPr>
          <a:xfrm>
            <a:off x="0" y="5118319"/>
            <a:ext cx="9144000" cy="45719"/>
            <a:chOff x="0" y="5118319"/>
            <a:chExt cx="9144000" cy="45719"/>
          </a:xfrm>
        </p:grpSpPr>
        <p:sp>
          <p:nvSpPr>
            <p:cNvPr id="4" name="Rectangle 3">
              <a:extLst>
                <a:ext uri="{FF2B5EF4-FFF2-40B4-BE49-F238E27FC236}">
                  <a16:creationId xmlns:a16="http://schemas.microsoft.com/office/drawing/2014/main" id="{65A73A22-FDFE-4C7F-502B-8014D37B62AB}"/>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0282A0E9-9BC1-800D-BD5E-C76A020E9887}"/>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600B802C-BA68-78FC-693D-BB3E91AC1FB1}"/>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2CC5DC72-58AB-E03C-3BFB-9E2CAD443147}"/>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pic>
        <p:nvPicPr>
          <p:cNvPr id="10" name="Image 9">
            <a:extLst>
              <a:ext uri="{FF2B5EF4-FFF2-40B4-BE49-F238E27FC236}">
                <a16:creationId xmlns:a16="http://schemas.microsoft.com/office/drawing/2014/main" id="{FF9E7EAD-DF7E-E82C-8ADB-CBB091D5BD58}"/>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Tree>
    <p:extLst>
      <p:ext uri="{BB962C8B-B14F-4D97-AF65-F5344CB8AC3E}">
        <p14:creationId xmlns:p14="http://schemas.microsoft.com/office/powerpoint/2010/main" val="341169014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re + Sous-titre + 1 contenu">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a:xfrm>
            <a:off x="611559" y="1343460"/>
            <a:ext cx="7920881" cy="3310127"/>
          </a:xfrm>
          <a:prstGeom prst="rect">
            <a:avLst/>
          </a:prstGeom>
        </p:spPr>
        <p:txBody>
          <a:bodyPr lIns="0" tIns="0" rIns="0" bIns="0"/>
          <a:lstStyle>
            <a:lvl1pPr marL="0" indent="0" fontAlgn="ctr">
              <a:buClr>
                <a:schemeClr val="accent3"/>
              </a:buClr>
              <a:buFontTx/>
              <a:buNone/>
              <a:defRPr sz="1500">
                <a:solidFill>
                  <a:schemeClr val="tx1"/>
                </a:solidFill>
                <a:latin typeface="Calibri" panose="020F0502020204030204" pitchFamily="34" charset="0"/>
                <a:cs typeface="Calibri" panose="020F0502020204030204" pitchFamily="34" charset="0"/>
              </a:defRPr>
            </a:lvl1pPr>
            <a:lvl2pPr marL="180000" indent="-180000" fontAlgn="ctr">
              <a:spcBef>
                <a:spcPts val="400"/>
              </a:spcBef>
              <a:spcAft>
                <a:spcPts val="350"/>
              </a:spcAft>
              <a:buClr>
                <a:srgbClr val="00753C"/>
              </a:buClr>
              <a:buSzPct val="150000"/>
              <a:buFont typeface="Arial" panose="020B0604020202020204" pitchFamily="34" charset="0"/>
              <a:buChar char="•"/>
              <a:tabLst>
                <a:tab pos="180000" algn="l"/>
                <a:tab pos="360000" algn="l"/>
              </a:tabLst>
              <a:defRPr sz="1200">
                <a:solidFill>
                  <a:srgbClr val="414140"/>
                </a:solidFill>
                <a:latin typeface="Calibri" panose="020F0502020204030204" pitchFamily="34" charset="0"/>
                <a:cs typeface="Calibri" panose="020F0502020204030204" pitchFamily="34" charset="0"/>
              </a:defRPr>
            </a:lvl2pPr>
            <a:lvl3pPr marL="306000" indent="-144000" fontAlgn="ctr">
              <a:spcBef>
                <a:spcPts val="400"/>
              </a:spcBef>
              <a:spcAft>
                <a:spcPts val="350"/>
              </a:spcAft>
              <a:buClr>
                <a:srgbClr val="00753C"/>
              </a:buClr>
              <a:buSzPct val="100000"/>
              <a:buFont typeface="Wingdings" pitchFamily="2" charset="2"/>
              <a:buChar char="§"/>
              <a:defRPr sz="1000">
                <a:solidFill>
                  <a:srgbClr val="414140"/>
                </a:solidFill>
                <a:latin typeface="Calibri" panose="020F0502020204030204" pitchFamily="34" charset="0"/>
                <a:cs typeface="Calibri" panose="020F0502020204030204" pitchFamily="34" charset="0"/>
              </a:defRPr>
            </a:lvl3pPr>
            <a:lvl4pPr marL="396000" indent="-108000" fontAlgn="ctr">
              <a:spcBef>
                <a:spcPts val="200"/>
              </a:spcBef>
              <a:spcAft>
                <a:spcPts val="250"/>
              </a:spcAft>
              <a:buClr>
                <a:srgbClr val="00753C"/>
              </a:buClr>
              <a:buSzPct val="100000"/>
              <a:buFont typeface="Courier New" panose="02070309020205020404" pitchFamily="49" charset="0"/>
              <a:buChar char="o"/>
              <a:defRPr sz="800">
                <a:solidFill>
                  <a:srgbClr val="414140"/>
                </a:solidFill>
                <a:latin typeface="Calibri" panose="020F0502020204030204" pitchFamily="34" charset="0"/>
                <a:cs typeface="Calibri" panose="020F0502020204030204" pitchFamily="34" charset="0"/>
              </a:defRPr>
            </a:lvl4pPr>
            <a:lvl5pPr marL="504000" indent="-108000" fontAlgn="ctr">
              <a:spcBef>
                <a:spcPts val="200"/>
              </a:spcBef>
              <a:spcAft>
                <a:spcPts val="200"/>
              </a:spcAft>
              <a:buClr>
                <a:srgbClr val="00753C"/>
              </a:buClr>
              <a:buSzPct val="100000"/>
              <a:buFont typeface="Arial" panose="020B0604020202020204" pitchFamily="34" charset="0"/>
              <a:buChar char="•"/>
              <a:defRPr sz="600">
                <a:solidFill>
                  <a:srgbClr val="414140"/>
                </a:solidFill>
                <a:latin typeface="Calibri" panose="020F0502020204030204" pitchFamily="34" charset="0"/>
                <a:cs typeface="Calibri" panose="020F0502020204030204" pitchFamily="34" charset="0"/>
              </a:defRPr>
            </a:lvl5pPr>
          </a:lstStyle>
          <a:p>
            <a:pPr lvl="0"/>
            <a:r>
              <a:rPr lang="fr-FR"/>
              <a:t>Modifiez les styles du texte du masque </a:t>
            </a:r>
          </a:p>
          <a:p>
            <a:pPr lvl="1"/>
            <a:r>
              <a:rPr lang="fr-FR"/>
              <a:t>Deuxième niveau </a:t>
            </a:r>
            <a:r>
              <a:rPr lang="fr-FR" err="1"/>
              <a:t>bfdqsbfgbqsdfbqdgb</a:t>
            </a:r>
            <a:r>
              <a:rPr lang="fr-FR"/>
              <a:t> </a:t>
            </a:r>
            <a:r>
              <a:rPr lang="fr-FR" err="1"/>
              <a:t>dgjsbg</a:t>
            </a:r>
            <a:r>
              <a:rPr lang="fr-FR"/>
              <a:t> </a:t>
            </a:r>
            <a:r>
              <a:rPr lang="fr-FR" err="1"/>
              <a:t>skbjgkl</a:t>
            </a:r>
            <a:r>
              <a:rPr lang="fr-FR"/>
              <a:t> </a:t>
            </a:r>
            <a:r>
              <a:rPr lang="fr-FR" err="1"/>
              <a:t>bsngklb</a:t>
            </a:r>
            <a:r>
              <a:rPr lang="fr-FR"/>
              <a:t> </a:t>
            </a:r>
            <a:r>
              <a:rPr lang="fr-FR" err="1"/>
              <a:t>ghskjlb</a:t>
            </a:r>
            <a:r>
              <a:rPr lang="fr-FR"/>
              <a:t> </a:t>
            </a:r>
            <a:r>
              <a:rPr lang="fr-FR" err="1"/>
              <a:t>fgrejaogpr</a:t>
            </a:r>
            <a:r>
              <a:rPr lang="fr-FR"/>
              <a:t> </a:t>
            </a:r>
            <a:r>
              <a:rPr lang="fr-FR" err="1"/>
              <a:t>jgaoprtgj</a:t>
            </a:r>
            <a:r>
              <a:rPr lang="fr-FR"/>
              <a:t> </a:t>
            </a:r>
            <a:r>
              <a:rPr lang="fr-FR" err="1"/>
              <a:t>eotzpgj</a:t>
            </a:r>
            <a:r>
              <a:rPr lang="fr-FR"/>
              <a:t> </a:t>
            </a:r>
            <a:r>
              <a:rPr lang="fr-FR" err="1"/>
              <a:t>topagjt</a:t>
            </a:r>
            <a:r>
              <a:rPr lang="fr-FR"/>
              <a:t> </a:t>
            </a:r>
            <a:r>
              <a:rPr lang="fr-FR" err="1"/>
              <a:t>opghjst</a:t>
            </a:r>
            <a:r>
              <a:rPr lang="fr-FR"/>
              <a:t> </a:t>
            </a:r>
            <a:r>
              <a:rPr lang="fr-FR" err="1"/>
              <a:t>gopejatz</a:t>
            </a:r>
            <a:r>
              <a:rPr lang="fr-FR"/>
              <a:t> </a:t>
            </a:r>
            <a:r>
              <a:rPr lang="fr-FR" err="1"/>
              <a:t>ghoptj</a:t>
            </a:r>
            <a:r>
              <a:rPr lang="fr-FR"/>
              <a:t> </a:t>
            </a:r>
          </a:p>
          <a:p>
            <a:pPr lvl="2"/>
            <a:r>
              <a:rPr lang="fr-FR" err="1"/>
              <a:t>Toisième</a:t>
            </a:r>
            <a:r>
              <a:rPr lang="fr-FR"/>
              <a:t> niveau </a:t>
            </a:r>
            <a:r>
              <a:rPr lang="fr-FR" err="1"/>
              <a:t>grj</a:t>
            </a:r>
            <a:r>
              <a:rPr lang="fr-FR"/>
              <a:t> </a:t>
            </a:r>
            <a:r>
              <a:rPr lang="fr-FR" err="1"/>
              <a:t>aogprj</a:t>
            </a:r>
            <a:r>
              <a:rPr lang="fr-FR"/>
              <a:t> </a:t>
            </a:r>
            <a:r>
              <a:rPr lang="fr-FR" err="1"/>
              <a:t>gakrejg</a:t>
            </a:r>
            <a:r>
              <a:rPr lang="fr-FR"/>
              <a:t> </a:t>
            </a:r>
            <a:r>
              <a:rPr lang="fr-FR" err="1"/>
              <a:t>akmejg</a:t>
            </a:r>
            <a:r>
              <a:rPr lang="fr-FR"/>
              <a:t> </a:t>
            </a:r>
            <a:r>
              <a:rPr lang="fr-FR" err="1"/>
              <a:t>krtmagj</a:t>
            </a:r>
            <a:r>
              <a:rPr lang="fr-FR"/>
              <a:t> </a:t>
            </a:r>
            <a:r>
              <a:rPr lang="fr-FR" err="1"/>
              <a:t>rkamgjr</a:t>
            </a:r>
            <a:r>
              <a:rPr lang="fr-FR"/>
              <a:t> </a:t>
            </a:r>
            <a:r>
              <a:rPr lang="fr-FR" err="1"/>
              <a:t>kagjr</a:t>
            </a:r>
            <a:r>
              <a:rPr lang="fr-FR"/>
              <a:t> </a:t>
            </a:r>
            <a:r>
              <a:rPr lang="fr-FR" err="1"/>
              <a:t>akgjr</a:t>
            </a:r>
            <a:r>
              <a:rPr lang="fr-FR"/>
              <a:t> </a:t>
            </a:r>
            <a:r>
              <a:rPr lang="fr-FR" err="1"/>
              <a:t>akgjr</a:t>
            </a:r>
            <a:r>
              <a:rPr lang="fr-FR"/>
              <a:t> </a:t>
            </a:r>
            <a:r>
              <a:rPr lang="fr-FR" err="1"/>
              <a:t>akgjr</a:t>
            </a:r>
            <a:r>
              <a:rPr lang="fr-FR"/>
              <a:t> </a:t>
            </a:r>
            <a:r>
              <a:rPr lang="fr-FR" err="1"/>
              <a:t>agojr</a:t>
            </a:r>
            <a:r>
              <a:rPr lang="fr-FR"/>
              <a:t> </a:t>
            </a:r>
            <a:r>
              <a:rPr lang="fr-FR" err="1"/>
              <a:t>agmjrt</a:t>
            </a:r>
            <a:r>
              <a:rPr lang="fr-FR"/>
              <a:t> </a:t>
            </a:r>
            <a:r>
              <a:rPr lang="fr-FR" err="1"/>
              <a:t>agomjr</a:t>
            </a:r>
            <a:r>
              <a:rPr lang="fr-FR"/>
              <a:t> </a:t>
            </a:r>
            <a:r>
              <a:rPr lang="fr-FR" err="1"/>
              <a:t>amgjr</a:t>
            </a:r>
            <a:r>
              <a:rPr lang="fr-FR"/>
              <a:t> </a:t>
            </a:r>
            <a:r>
              <a:rPr lang="fr-FR" err="1"/>
              <a:t>opag</a:t>
            </a:r>
            <a:r>
              <a:rPr lang="fr-FR"/>
              <a:t> </a:t>
            </a:r>
            <a:r>
              <a:rPr lang="fr-FR" err="1"/>
              <a:t>oprtajgopb</a:t>
            </a:r>
            <a:r>
              <a:rPr lang="fr-FR"/>
              <a:t> </a:t>
            </a:r>
            <a:r>
              <a:rPr lang="fr-FR" err="1"/>
              <a:t>kejzabomb</a:t>
            </a:r>
            <a:r>
              <a:rPr lang="fr-FR"/>
              <a:t> </a:t>
            </a:r>
            <a:r>
              <a:rPr lang="fr-FR" err="1"/>
              <a:t>jzlmebjlsr</a:t>
            </a:r>
            <a:r>
              <a:rPr lang="fr-FR"/>
              <a:t> </a:t>
            </a:r>
          </a:p>
          <a:p>
            <a:pPr lvl="3"/>
            <a:r>
              <a:rPr lang="fr-FR"/>
              <a:t>Quatrième niveau </a:t>
            </a:r>
            <a:r>
              <a:rPr lang="fr-FR" err="1"/>
              <a:t>greatghjrt</a:t>
            </a:r>
            <a:r>
              <a:rPr lang="fr-FR"/>
              <a:t> </a:t>
            </a:r>
            <a:r>
              <a:rPr lang="fr-FR" err="1"/>
              <a:t>gjrtae</a:t>
            </a:r>
            <a:r>
              <a:rPr lang="fr-FR"/>
              <a:t> </a:t>
            </a:r>
            <a:r>
              <a:rPr lang="fr-FR" err="1"/>
              <a:t>ogrtjaeghoprjtaghop</a:t>
            </a:r>
            <a:r>
              <a:rPr lang="fr-FR"/>
              <a:t> </a:t>
            </a:r>
            <a:r>
              <a:rPr lang="fr-FR" err="1"/>
              <a:t>rgau</a:t>
            </a:r>
            <a:r>
              <a:rPr lang="fr-FR"/>
              <a:t> </a:t>
            </a:r>
            <a:r>
              <a:rPr lang="fr-FR" err="1"/>
              <a:t>rgau</a:t>
            </a:r>
            <a:r>
              <a:rPr lang="fr-FR"/>
              <a:t> </a:t>
            </a:r>
            <a:r>
              <a:rPr lang="fr-FR" err="1"/>
              <a:t>gjropajghortma</a:t>
            </a:r>
            <a:r>
              <a:rPr lang="fr-FR"/>
              <a:t> </a:t>
            </a:r>
            <a:r>
              <a:rPr lang="fr-FR" err="1"/>
              <a:t>jhotmlajhotmaj</a:t>
            </a:r>
            <a:r>
              <a:rPr lang="fr-FR"/>
              <a:t> </a:t>
            </a:r>
            <a:r>
              <a:rPr lang="fr-FR" err="1"/>
              <a:t>hkltja</a:t>
            </a:r>
            <a:r>
              <a:rPr lang="fr-FR"/>
              <a:t> </a:t>
            </a:r>
            <a:r>
              <a:rPr lang="fr-FR" err="1"/>
              <a:t>hkmrtjhamejhtkaehj</a:t>
            </a:r>
            <a:r>
              <a:rPr lang="fr-FR"/>
              <a:t> </a:t>
            </a:r>
            <a:r>
              <a:rPr lang="fr-FR" err="1"/>
              <a:t>tklhjamù</a:t>
            </a:r>
            <a:r>
              <a:rPr lang="fr-FR"/>
              <a:t> </a:t>
            </a:r>
            <a:r>
              <a:rPr lang="fr-FR" err="1"/>
              <a:t>ktleaùhj</a:t>
            </a:r>
            <a:r>
              <a:rPr lang="fr-FR"/>
              <a:t> </a:t>
            </a:r>
            <a:r>
              <a:rPr lang="fr-FR" err="1"/>
              <a:t>trklehja</a:t>
            </a:r>
            <a:r>
              <a:rPr lang="fr-FR"/>
              <a:t> </a:t>
            </a:r>
            <a:r>
              <a:rPr lang="fr-FR" err="1"/>
              <a:t>tkleaj</a:t>
            </a:r>
            <a:r>
              <a:rPr lang="fr-FR"/>
              <a:t> </a:t>
            </a:r>
            <a:r>
              <a:rPr lang="fr-FR" err="1"/>
              <a:t>hktlmja</a:t>
            </a:r>
            <a:r>
              <a:rPr lang="fr-FR"/>
              <a:t> </a:t>
            </a:r>
            <a:r>
              <a:rPr lang="fr-FR" err="1"/>
              <a:t>htklja</a:t>
            </a:r>
            <a:r>
              <a:rPr lang="fr-FR"/>
              <a:t> </a:t>
            </a:r>
            <a:r>
              <a:rPr lang="fr-FR" err="1"/>
              <a:t>htklmja</a:t>
            </a:r>
            <a:r>
              <a:rPr lang="fr-FR"/>
              <a:t> </a:t>
            </a:r>
            <a:r>
              <a:rPr lang="fr-FR" err="1"/>
              <a:t>htklm</a:t>
            </a:r>
            <a:endParaRPr lang="fr-FR"/>
          </a:p>
          <a:p>
            <a:pPr lvl="4"/>
            <a:r>
              <a:rPr lang="fr-FR"/>
              <a:t>Cinquième niveau. </a:t>
            </a:r>
            <a:r>
              <a:rPr lang="fr-FR" err="1"/>
              <a:t>Grjaglkrmjhagklrmùhjag</a:t>
            </a:r>
            <a:r>
              <a:rPr lang="fr-FR"/>
              <a:t> </a:t>
            </a:r>
            <a:r>
              <a:rPr lang="fr-FR" err="1"/>
              <a:t>klgrmjùea</a:t>
            </a:r>
            <a:r>
              <a:rPr lang="fr-FR"/>
              <a:t> </a:t>
            </a:r>
            <a:r>
              <a:rPr lang="fr-FR" err="1"/>
              <a:t>klmgrjùa</a:t>
            </a:r>
            <a:r>
              <a:rPr lang="fr-FR"/>
              <a:t> </a:t>
            </a:r>
            <a:r>
              <a:rPr lang="fr-FR" err="1"/>
              <a:t>lmgrùja</a:t>
            </a:r>
            <a:r>
              <a:rPr lang="fr-FR"/>
              <a:t> </a:t>
            </a:r>
            <a:r>
              <a:rPr lang="fr-FR" err="1"/>
              <a:t>lgmhrùj</a:t>
            </a:r>
            <a:r>
              <a:rPr lang="fr-FR"/>
              <a:t> </a:t>
            </a:r>
            <a:r>
              <a:rPr lang="fr-FR" err="1"/>
              <a:t>almhgrùj</a:t>
            </a:r>
            <a:r>
              <a:rPr lang="fr-FR"/>
              <a:t> </a:t>
            </a:r>
            <a:r>
              <a:rPr lang="fr-FR" err="1"/>
              <a:t>almkjrlkmjrthatklmhjatklmjahkahtklmjahtklmjahlmtùaj</a:t>
            </a:r>
            <a:r>
              <a:rPr lang="fr-FR"/>
              <a:t> hltahtlmjahlkmhjtalhtathlahtlmahjtlmjahlmjahlmtjahlmtajhtlmjahltahlmtjahtlmahtae</a:t>
            </a:r>
          </a:p>
        </p:txBody>
      </p:sp>
      <p:sp>
        <p:nvSpPr>
          <p:cNvPr id="2" name="Titre 1">
            <a:extLst>
              <a:ext uri="{FF2B5EF4-FFF2-40B4-BE49-F238E27FC236}">
                <a16:creationId xmlns:a16="http://schemas.microsoft.com/office/drawing/2014/main" id="{761548B2-96B9-5C61-E19C-5179837B57AB}"/>
              </a:ext>
            </a:extLst>
          </p:cNvPr>
          <p:cNvSpPr>
            <a:spLocks noGrp="1"/>
          </p:cNvSpPr>
          <p:nvPr>
            <p:ph type="ctrTitle"/>
          </p:nvPr>
        </p:nvSpPr>
        <p:spPr>
          <a:xfrm>
            <a:off x="611561" y="190352"/>
            <a:ext cx="7918818" cy="483518"/>
          </a:xfrm>
          <a:prstGeom prst="rect">
            <a:avLst/>
          </a:prstGeom>
        </p:spPr>
        <p:txBody>
          <a:bodyPr/>
          <a:lstStyle>
            <a:lvl1pPr algn="ctr">
              <a:defRPr sz="2800" b="1" i="0">
                <a:solidFill>
                  <a:srgbClr val="00753C"/>
                </a:solidFill>
                <a:latin typeface="Calibri" panose="020F0502020204030204" pitchFamily="34" charset="0"/>
                <a:cs typeface="Calibri" panose="020F0502020204030204" pitchFamily="34" charset="0"/>
              </a:defRPr>
            </a:lvl1pPr>
          </a:lstStyle>
          <a:p>
            <a:r>
              <a:rPr lang="fr-FR"/>
              <a:t>Modifiez le style du titre</a:t>
            </a:r>
          </a:p>
        </p:txBody>
      </p:sp>
      <p:sp>
        <p:nvSpPr>
          <p:cNvPr id="11" name="Espace réservé du numéro de diapositive 5">
            <a:extLst>
              <a:ext uri="{FF2B5EF4-FFF2-40B4-BE49-F238E27FC236}">
                <a16:creationId xmlns:a16="http://schemas.microsoft.com/office/drawing/2014/main" id="{89B84D45-E054-A9BD-2FBB-49CA8C82D9E1}"/>
              </a:ext>
            </a:extLst>
          </p:cNvPr>
          <p:cNvSpPr txBox="1">
            <a:spLocks/>
          </p:cNvSpPr>
          <p:nvPr userDrawn="1"/>
        </p:nvSpPr>
        <p:spPr>
          <a:xfrm>
            <a:off x="5790326" y="4768283"/>
            <a:ext cx="2742486" cy="305973"/>
          </a:xfrm>
          <a:prstGeom prst="rect">
            <a:avLst/>
          </a:prstGeom>
          <a:noFill/>
        </p:spPr>
        <p:txBody>
          <a:bodyPr vert="horz" lIns="91440" tIns="45720" rIns="0" bIns="45720" rtlCol="0" anchor="ctr"/>
          <a:lstStyle>
            <a:defPPr>
              <a:defRPr lang="en-US"/>
            </a:defPPr>
            <a:lvl1pPr algn="r">
              <a:defRPr sz="900">
                <a:latin typeface="HelveticaNeueLT Std Thin" panose="020B0403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fld id="{AFBB0225-08BD-4FBB-AD69-CF54823C118C}" type="slidenum">
              <a:rPr lang="fr-FR" sz="950" smtClean="0">
                <a:latin typeface="Calibri" panose="020F0502020204030204" pitchFamily="34" charset="0"/>
                <a:cs typeface="Calibri" panose="020F0502020204030204" pitchFamily="34" charset="0"/>
              </a:rPr>
              <a:pPr lvl="0"/>
              <a:t>‹N°›</a:t>
            </a:fld>
            <a:endParaRPr lang="fr-FR" sz="950">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DE895DD3-36B5-F12F-4988-FFCBF8DF8C10}"/>
              </a:ext>
            </a:extLst>
          </p:cNvPr>
          <p:cNvSpPr/>
          <p:nvPr userDrawn="1"/>
        </p:nvSpPr>
        <p:spPr>
          <a:xfrm>
            <a:off x="597611" y="971567"/>
            <a:ext cx="7932768"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rgbClr val="92D050"/>
              </a:solidFill>
              <a:latin typeface="Calibri" panose="020F0502020204030204" pitchFamily="34" charset="0"/>
              <a:cs typeface="Calibri" panose="020F0502020204030204" pitchFamily="34" charset="0"/>
            </a:endParaRPr>
          </a:p>
        </p:txBody>
      </p:sp>
      <p:sp>
        <p:nvSpPr>
          <p:cNvPr id="6" name="Sous-titre 2">
            <a:extLst>
              <a:ext uri="{FF2B5EF4-FFF2-40B4-BE49-F238E27FC236}">
                <a16:creationId xmlns:a16="http://schemas.microsoft.com/office/drawing/2014/main" id="{A64B2AF6-4331-A18C-4A6B-95AAEB7DE90E}"/>
              </a:ext>
            </a:extLst>
          </p:cNvPr>
          <p:cNvSpPr>
            <a:spLocks noGrp="1"/>
          </p:cNvSpPr>
          <p:nvPr>
            <p:ph type="subTitle" idx="13"/>
          </p:nvPr>
        </p:nvSpPr>
        <p:spPr>
          <a:xfrm>
            <a:off x="611559" y="678842"/>
            <a:ext cx="7920881" cy="235830"/>
          </a:xfrm>
          <a:prstGeom prst="rect">
            <a:avLst/>
          </a:prstGeom>
        </p:spPr>
        <p:txBody>
          <a:bodyPr anchor="ctr" anchorCtr="0"/>
          <a:lstStyle>
            <a:lvl1pPr marL="0" indent="0" algn="ctr">
              <a:buNone/>
              <a:defRPr sz="2000" b="0">
                <a:solidFill>
                  <a:srgbClr val="00753C"/>
                </a:solidFill>
                <a:latin typeface="Calibri" panose="020F0502020204030204" pitchFamily="34" charset="0"/>
                <a:cs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grpSp>
        <p:nvGrpSpPr>
          <p:cNvPr id="4" name="Groupe 3">
            <a:extLst>
              <a:ext uri="{FF2B5EF4-FFF2-40B4-BE49-F238E27FC236}">
                <a16:creationId xmlns:a16="http://schemas.microsoft.com/office/drawing/2014/main" id="{7EF6032E-1FDD-916F-3709-725D9B50DBE6}"/>
              </a:ext>
            </a:extLst>
          </p:cNvPr>
          <p:cNvGrpSpPr/>
          <p:nvPr userDrawn="1"/>
        </p:nvGrpSpPr>
        <p:grpSpPr>
          <a:xfrm>
            <a:off x="0" y="5118319"/>
            <a:ext cx="9144000" cy="45719"/>
            <a:chOff x="0" y="5118319"/>
            <a:chExt cx="9144000" cy="45719"/>
          </a:xfrm>
        </p:grpSpPr>
        <p:sp>
          <p:nvSpPr>
            <p:cNvPr id="7" name="Rectangle 6">
              <a:extLst>
                <a:ext uri="{FF2B5EF4-FFF2-40B4-BE49-F238E27FC236}">
                  <a16:creationId xmlns:a16="http://schemas.microsoft.com/office/drawing/2014/main" id="{882DDFEE-9B0D-9EC1-B49B-2325753E6EB1}"/>
                </a:ext>
              </a:extLst>
            </p:cNvPr>
            <p:cNvSpPr/>
            <p:nvPr userDrawn="1"/>
          </p:nvSpPr>
          <p:spPr>
            <a:xfrm>
              <a:off x="6850118" y="5118319"/>
              <a:ext cx="2293882" cy="45719"/>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F0646660-C2EC-EB6C-C7D5-17F109C1609C}"/>
                </a:ext>
              </a:extLst>
            </p:cNvPr>
            <p:cNvSpPr/>
            <p:nvPr userDrawn="1"/>
          </p:nvSpPr>
          <p:spPr>
            <a:xfrm>
              <a:off x="0" y="5118319"/>
              <a:ext cx="2293882" cy="45719"/>
            </a:xfrm>
            <a:prstGeom prst="rect">
              <a:avLst/>
            </a:prstGeom>
            <a:solidFill>
              <a:srgbClr val="0075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3AA419EC-EF1A-64D9-2950-4B71C53F62FB}"/>
                </a:ext>
              </a:extLst>
            </p:cNvPr>
            <p:cNvSpPr/>
            <p:nvPr userDrawn="1"/>
          </p:nvSpPr>
          <p:spPr>
            <a:xfrm>
              <a:off x="2293882" y="5118319"/>
              <a:ext cx="2293882" cy="4571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8D30AB58-65B6-8F7E-3F1E-AD2BDBA6A02C}"/>
                </a:ext>
              </a:extLst>
            </p:cNvPr>
            <p:cNvSpPr/>
            <p:nvPr userDrawn="1"/>
          </p:nvSpPr>
          <p:spPr>
            <a:xfrm>
              <a:off x="4556236" y="5118319"/>
              <a:ext cx="2293882" cy="45719"/>
            </a:xfrm>
            <a:prstGeom prst="rect">
              <a:avLst/>
            </a:prstGeom>
            <a:solidFill>
              <a:srgbClr val="EE7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grpSp>
      <p:pic>
        <p:nvPicPr>
          <p:cNvPr id="10" name="Image 9">
            <a:extLst>
              <a:ext uri="{FF2B5EF4-FFF2-40B4-BE49-F238E27FC236}">
                <a16:creationId xmlns:a16="http://schemas.microsoft.com/office/drawing/2014/main" id="{5B518202-77B6-487D-7455-49645B2E4D30}"/>
              </a:ext>
            </a:extLst>
          </p:cNvPr>
          <p:cNvPicPr>
            <a:picLocks noChangeAspect="1"/>
          </p:cNvPicPr>
          <p:nvPr userDrawn="1"/>
        </p:nvPicPr>
        <p:blipFill rotWithShape="1">
          <a:blip r:embed="rId2"/>
          <a:srcRect b="29000"/>
          <a:stretch/>
        </p:blipFill>
        <p:spPr>
          <a:xfrm>
            <a:off x="589635" y="4832573"/>
            <a:ext cx="625049" cy="144016"/>
          </a:xfrm>
          <a:prstGeom prst="rect">
            <a:avLst/>
          </a:prstGeom>
        </p:spPr>
      </p:pic>
    </p:spTree>
    <p:extLst>
      <p:ext uri="{BB962C8B-B14F-4D97-AF65-F5344CB8AC3E}">
        <p14:creationId xmlns:p14="http://schemas.microsoft.com/office/powerpoint/2010/main" val="357977123"/>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theme" Target="../theme/theme2.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theme" Target="../theme/theme3.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image" Target="../media/image2.emf"/><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theme" Target="../theme/theme4.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14862"/>
      </p:ext>
    </p:extLst>
  </p:cSld>
  <p:clrMap bg1="lt1" tx1="dk1" bg2="lt2" tx2="dk2" accent1="accent1" accent2="accent2" accent3="accent3" accent4="accent4" accent5="accent5" accent6="accent6" hlink="hlink" folHlink="folHlink"/>
  <p:sldLayoutIdLst>
    <p:sldLayoutId id="2147483990" r:id="rId1"/>
    <p:sldLayoutId id="2147483998" r:id="rId2"/>
    <p:sldLayoutId id="2147483971" r:id="rId3"/>
    <p:sldLayoutId id="2147483988" r:id="rId4"/>
    <p:sldLayoutId id="2147484035" r:id="rId5"/>
  </p:sldLayoutIdLst>
  <p:hf sldNum="0"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3507769"/>
      </p:ext>
    </p:extLst>
  </p:cSld>
  <p:clrMap bg1="lt1" tx1="dk1" bg2="lt2" tx2="dk2" accent1="accent1" accent2="accent2" accent3="accent3" accent4="accent4" accent5="accent5" accent6="accent6" hlink="hlink" folHlink="folHlink"/>
  <p:sldLayoutIdLst>
    <p:sldLayoutId id="2147483997" r:id="rId1"/>
    <p:sldLayoutId id="2147483999" r:id="rId2"/>
    <p:sldLayoutId id="2147484013" r:id="rId3"/>
    <p:sldLayoutId id="2147483949" r:id="rId4"/>
    <p:sldLayoutId id="2147484011" r:id="rId5"/>
    <p:sldLayoutId id="2147483950" r:id="rId6"/>
    <p:sldLayoutId id="2147484012" r:id="rId7"/>
    <p:sldLayoutId id="2147483994" r:id="rId8"/>
    <p:sldLayoutId id="2147483952" r:id="rId9"/>
    <p:sldLayoutId id="2147483991" r:id="rId10"/>
    <p:sldLayoutId id="2147483980" r:id="rId11"/>
    <p:sldLayoutId id="2147483982" r:id="rId12"/>
    <p:sldLayoutId id="2147483993" r:id="rId13"/>
    <p:sldLayoutId id="2147483983" r:id="rId14"/>
  </p:sldLayoutIdLst>
  <p:hf sldNum="0"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7003490"/>
      </p:ext>
    </p:extLst>
  </p:cSld>
  <p:clrMap bg1="lt1" tx1="dk1" bg2="lt2" tx2="dk2" accent1="accent1" accent2="accent2" accent3="accent3" accent4="accent4" accent5="accent5" accent6="accent6" hlink="hlink" folHlink="folHlink"/>
  <p:sldLayoutIdLst>
    <p:sldLayoutId id="2147484014" r:id="rId1"/>
    <p:sldLayoutId id="2147484010" r:id="rId2"/>
    <p:sldLayoutId id="2147484004" r:id="rId3"/>
    <p:sldLayoutId id="2147484003" r:id="rId4"/>
    <p:sldLayoutId id="2147484001" r:id="rId5"/>
    <p:sldLayoutId id="2147484006" r:id="rId6"/>
    <p:sldLayoutId id="2147484019" r:id="rId7"/>
    <p:sldLayoutId id="2147484020" r:id="rId8"/>
    <p:sldLayoutId id="2147484021" r:id="rId9"/>
    <p:sldLayoutId id="2147484022" r:id="rId10"/>
    <p:sldLayoutId id="2147483972" r:id="rId11"/>
    <p:sldLayoutId id="2147484016" r:id="rId12"/>
    <p:sldLayoutId id="2147484000" r:id="rId13"/>
    <p:sldLayoutId id="2147484005" r:id="rId14"/>
    <p:sldLayoutId id="2147484015" r:id="rId15"/>
    <p:sldLayoutId id="2147484017" r:id="rId16"/>
    <p:sldLayoutId id="2147484002" r:id="rId17"/>
    <p:sldLayoutId id="2147484018" r:id="rId18"/>
    <p:sldLayoutId id="2147484036" r:id="rId19"/>
  </p:sldLayoutIdLst>
  <p:hf sldNum="0"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E9380474-670B-7C46-3CAD-FDEC86214693}"/>
              </a:ext>
            </a:extLst>
          </p:cNvPr>
          <p:cNvPicPr>
            <a:picLocks noChangeAspect="1"/>
          </p:cNvPicPr>
          <p:nvPr userDrawn="1"/>
        </p:nvPicPr>
        <p:blipFill rotWithShape="1">
          <a:blip r:embed="rId18"/>
          <a:srcRect b="29000"/>
          <a:stretch/>
        </p:blipFill>
        <p:spPr>
          <a:xfrm>
            <a:off x="589635" y="4832573"/>
            <a:ext cx="625049" cy="144016"/>
          </a:xfrm>
          <a:prstGeom prst="rect">
            <a:avLst/>
          </a:prstGeom>
        </p:spPr>
      </p:pic>
    </p:spTree>
    <p:extLst>
      <p:ext uri="{BB962C8B-B14F-4D97-AF65-F5344CB8AC3E}">
        <p14:creationId xmlns:p14="http://schemas.microsoft.com/office/powerpoint/2010/main" val="1195894580"/>
      </p:ext>
    </p:extLst>
  </p:cSld>
  <p:clrMap bg1="lt1" tx1="dk1" bg2="lt2" tx2="dk2" accent1="accent1" accent2="accent2" accent3="accent3" accent4="accent4" accent5="accent5" accent6="accent6" hlink="hlink" folHlink="folHlink"/>
  <p:sldLayoutIdLst>
    <p:sldLayoutId id="2147483995" r:id="rId1"/>
    <p:sldLayoutId id="2147484034" r:id="rId2"/>
    <p:sldLayoutId id="2147484033" r:id="rId3"/>
    <p:sldLayoutId id="2147484032" r:id="rId4"/>
    <p:sldLayoutId id="2147484031" r:id="rId5"/>
    <p:sldLayoutId id="2147484029" r:id="rId6"/>
    <p:sldLayoutId id="2147483984" r:id="rId7"/>
    <p:sldLayoutId id="2147484030" r:id="rId8"/>
    <p:sldLayoutId id="2147484026" r:id="rId9"/>
    <p:sldLayoutId id="2147484028" r:id="rId10"/>
    <p:sldLayoutId id="2147484027" r:id="rId11"/>
    <p:sldLayoutId id="2147483973" r:id="rId12"/>
    <p:sldLayoutId id="2147484025" r:id="rId13"/>
    <p:sldLayoutId id="2147484024" r:id="rId14"/>
    <p:sldLayoutId id="2147483987" r:id="rId15"/>
    <p:sldLayoutId id="2147484023" r:id="rId16"/>
  </p:sldLayoutIdLst>
  <p:hf sldNum="0"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40514831"/>
      </p:ext>
    </p:extLst>
  </p:cSld>
  <p:clrMap bg1="lt1" tx1="dk1" bg2="lt2" tx2="dk2" accent1="accent1" accent2="accent2" accent3="accent3" accent4="accent4" accent5="accent5" accent6="accent6" hlink="hlink" folHlink="folHlink"/>
  <p:sldLayoutIdLst>
    <p:sldLayoutId id="2147483941" r:id="rId1"/>
    <p:sldLayoutId id="2147483942" r:id="rId2"/>
    <p:sldLayoutId id="2147483943" r:id="rId3"/>
  </p:sldLayoutIdLst>
  <p:hf sldNum="0"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www.google.fr/url?sa=i&amp;rct=j&amp;q=&amp;esrc=s&amp;source=images&amp;cd=&amp;cad=rja&amp;uact=8&amp;ved=0ahUKEwjW7fjulOvVAhWLQBQKHXyEBWMQjRwIBw&amp;url=https%3A%2F%2Fwww.fede01.admr.org%2F&amp;psig=AFQjCNGgGUj8B08eSaCieMAoXHt7r7Ff8A&amp;ust=1503502317589730" TargetMode="External"/><Relationship Id="rId1" Type="http://schemas.openxmlformats.org/officeDocument/2006/relationships/slideLayout" Target="../slideLayouts/slideLayout38.xml"/><Relationship Id="rId5" Type="http://schemas.openxmlformats.org/officeDocument/2006/relationships/image" Target="../media/image28.jpeg"/><Relationship Id="rId4" Type="http://schemas.openxmlformats.org/officeDocument/2006/relationships/hyperlink" Target="http://www.google.fr/url?sa=i&amp;rct=j&amp;q=&amp;esrc=s&amp;source=images&amp;cd=&amp;cad=rja&amp;uact=8&amp;ved=0ahUKEwjP0M2VluvVAhWBWxQKHT9mAosQjRwIBw&amp;url=http%3A%2F%2Fwww.elisajeanluc.fr%2Forchidees_nature%2Fregions%2FAveyron_page_1.htm&amp;psig=AFQjCNF6CsPSUL7pYYMUG1p3jgPBrf2zeQ&amp;ust=1503502649371791"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8.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gif"/><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38.xml"/></Relationships>
</file>

<file path=ppt/slides/_rels/slide4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8.xml"/></Relationships>
</file>

<file path=ppt/slides/_rels/slide5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8.xml"/></Relationships>
</file>

<file path=ppt/slides/_rels/slide53.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3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5.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3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8.xml"/></Relationships>
</file>

<file path=ppt/slides/_rels/slide5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8.xml"/></Relationships>
</file>

<file path=ppt/slides/_rels/slide5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8.xml"/></Relationships>
</file>

<file path=ppt/slides/_rels/slide6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8.xml"/></Relationships>
</file>

<file path=ppt/slides/_rels/slide6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8.xml"/></Relationships>
</file>

<file path=ppt/slides/_rels/slide6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oleObject" Target="../embeddings/oleObject1.bin"/><Relationship Id="rId1" Type="http://schemas.openxmlformats.org/officeDocument/2006/relationships/slideLayout" Target="../slideLayouts/slideLayout38.xml"/></Relationships>
</file>

<file path=ppt/slides/_rels/slide6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45.gif"/><Relationship Id="rId1" Type="http://schemas.openxmlformats.org/officeDocument/2006/relationships/slideLayout" Target="../slideLayouts/slideLayout3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EB257AC6-6432-86FB-3886-A298B3E62CEF}"/>
              </a:ext>
            </a:extLst>
          </p:cNvPr>
          <p:cNvSpPr>
            <a:spLocks noGrp="1"/>
          </p:cNvSpPr>
          <p:nvPr>
            <p:ph type="ctrTitle"/>
          </p:nvPr>
        </p:nvSpPr>
        <p:spPr>
          <a:xfrm>
            <a:off x="4478101" y="1562100"/>
            <a:ext cx="4292072" cy="1189632"/>
          </a:xfrm>
          <a:prstGeom prst="rect">
            <a:avLst/>
          </a:prstGeom>
        </p:spPr>
        <p:txBody>
          <a:bodyPr lIns="91440" tIns="45720" rIns="91440" bIns="45720" anchor="b">
            <a:normAutofit fontScale="90000"/>
          </a:bodyPr>
          <a:lstStyle/>
          <a:p>
            <a:pPr algn="ctr"/>
            <a:br>
              <a:rPr lang="fr-FR" altLang="fr-FR" sz="3600" dirty="0">
                <a:solidFill>
                  <a:schemeClr val="bg1"/>
                </a:solidFill>
              </a:rPr>
            </a:br>
            <a:br>
              <a:rPr lang="fr-FR" altLang="fr-FR" sz="3600" dirty="0">
                <a:solidFill>
                  <a:schemeClr val="bg1"/>
                </a:solidFill>
              </a:rPr>
            </a:br>
            <a:br>
              <a:rPr lang="fr-FR" altLang="fr-FR" sz="3600" dirty="0">
                <a:solidFill>
                  <a:schemeClr val="bg1"/>
                </a:solidFill>
              </a:rPr>
            </a:br>
            <a:br>
              <a:rPr lang="fr-FR" altLang="fr-FR" sz="3600" dirty="0">
                <a:solidFill>
                  <a:schemeClr val="bg1"/>
                </a:solidFill>
              </a:rPr>
            </a:br>
            <a:br>
              <a:rPr lang="fr-FR" altLang="fr-FR" sz="3600" dirty="0">
                <a:solidFill>
                  <a:schemeClr val="bg1"/>
                </a:solidFill>
              </a:rPr>
            </a:br>
            <a:br>
              <a:rPr lang="fr-FR" altLang="fr-FR" sz="3600" dirty="0">
                <a:solidFill>
                  <a:schemeClr val="bg1"/>
                </a:solidFill>
              </a:rPr>
            </a:br>
            <a:br>
              <a:rPr lang="fr-FR" altLang="fr-FR" sz="3600" dirty="0">
                <a:solidFill>
                  <a:schemeClr val="bg1"/>
                </a:solidFill>
              </a:rPr>
            </a:br>
            <a:br>
              <a:rPr lang="fr-FR" altLang="fr-FR" sz="3600" dirty="0">
                <a:solidFill>
                  <a:schemeClr val="bg1"/>
                </a:solidFill>
              </a:rPr>
            </a:br>
            <a:r>
              <a:rPr lang="fr-FR" altLang="fr-FR" sz="3600" dirty="0"/>
              <a:t>Vie statutaire des associations ADMR</a:t>
            </a:r>
            <a:endParaRPr lang="fr-FR" dirty="0">
              <a:latin typeface="Calibri"/>
              <a:cs typeface="Calibri"/>
            </a:endParaRPr>
          </a:p>
        </p:txBody>
      </p:sp>
      <p:sp>
        <p:nvSpPr>
          <p:cNvPr id="8" name="Espace réservé du texte 7">
            <a:extLst>
              <a:ext uri="{FF2B5EF4-FFF2-40B4-BE49-F238E27FC236}">
                <a16:creationId xmlns:a16="http://schemas.microsoft.com/office/drawing/2014/main" id="{7184FB06-4B08-6510-6CC8-3AB75697AA08}"/>
              </a:ext>
            </a:extLst>
          </p:cNvPr>
          <p:cNvSpPr>
            <a:spLocks noGrp="1"/>
          </p:cNvSpPr>
          <p:nvPr>
            <p:ph type="body" sz="quarter" idx="15"/>
          </p:nvPr>
        </p:nvSpPr>
        <p:spPr>
          <a:prstGeom prst="rect">
            <a:avLst/>
          </a:prstGeom>
        </p:spPr>
        <p:txBody>
          <a:bodyPr lIns="91440" tIns="45720" rIns="91440" bIns="45720" anchor="t"/>
          <a:lstStyle/>
          <a:p>
            <a:r>
              <a:rPr lang="fr-FR">
                <a:latin typeface="Calibri"/>
                <a:cs typeface="Calibri"/>
              </a:rPr>
              <a:t>Union nationale des associations ADMR</a:t>
            </a:r>
          </a:p>
        </p:txBody>
      </p:sp>
      <p:sp>
        <p:nvSpPr>
          <p:cNvPr id="2" name="Espace réservé du texte 1">
            <a:extLst>
              <a:ext uri="{FF2B5EF4-FFF2-40B4-BE49-F238E27FC236}">
                <a16:creationId xmlns:a16="http://schemas.microsoft.com/office/drawing/2014/main" id="{EFFB845E-0231-E23C-02DC-C03C86D9A39B}"/>
              </a:ext>
            </a:extLst>
          </p:cNvPr>
          <p:cNvSpPr>
            <a:spLocks noGrp="1"/>
          </p:cNvSpPr>
          <p:nvPr>
            <p:ph type="body" sz="quarter" idx="16"/>
          </p:nvPr>
        </p:nvSpPr>
        <p:spPr>
          <a:prstGeom prst="rect">
            <a:avLst/>
          </a:prstGeom>
        </p:spPr>
        <p:txBody>
          <a:bodyPr lIns="91440" tIns="45720" rIns="91440" bIns="45720" anchor="b" anchorCtr="0"/>
          <a:lstStyle/>
          <a:p>
            <a:pPr algn="ctr"/>
            <a:endParaRPr lang="fr-FR" sz="2000" dirty="0">
              <a:latin typeface="Calibri"/>
              <a:cs typeface="Calibri"/>
            </a:endParaRPr>
          </a:p>
        </p:txBody>
      </p:sp>
    </p:spTree>
    <p:extLst>
      <p:ext uri="{BB962C8B-B14F-4D97-AF65-F5344CB8AC3E}">
        <p14:creationId xmlns:p14="http://schemas.microsoft.com/office/powerpoint/2010/main" val="29316935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03496E4-6664-99FE-0DCA-9B872FCAE128}"/>
              </a:ext>
            </a:extLst>
          </p:cNvPr>
          <p:cNvSpPr>
            <a:spLocks noGrp="1"/>
          </p:cNvSpPr>
          <p:nvPr>
            <p:ph type="ctrTitle"/>
          </p:nvPr>
        </p:nvSpPr>
        <p:spPr/>
        <p:txBody>
          <a:bodyPr lIns="91440" tIns="45720" rIns="91440" bIns="45720" anchor="t"/>
          <a:lstStyle/>
          <a:p>
            <a:r>
              <a:rPr lang="fr-FR" dirty="0">
                <a:latin typeface="Calibri"/>
                <a:cs typeface="Calibri"/>
              </a:rPr>
              <a:t>Article 1 : Titre</a:t>
            </a:r>
          </a:p>
        </p:txBody>
      </p:sp>
      <p:sp>
        <p:nvSpPr>
          <p:cNvPr id="2" name="ZoneTexte 1">
            <a:extLst>
              <a:ext uri="{FF2B5EF4-FFF2-40B4-BE49-F238E27FC236}">
                <a16:creationId xmlns:a16="http://schemas.microsoft.com/office/drawing/2014/main" id="{62C77B43-9544-1293-0073-05BEB459176A}"/>
              </a:ext>
            </a:extLst>
          </p:cNvPr>
          <p:cNvSpPr txBox="1"/>
          <p:nvPr/>
        </p:nvSpPr>
        <p:spPr>
          <a:xfrm>
            <a:off x="279400" y="1052513"/>
            <a:ext cx="8617318" cy="3970318"/>
          </a:xfrm>
          <a:prstGeom prst="rect">
            <a:avLst/>
          </a:prstGeom>
          <a:noFill/>
        </p:spPr>
        <p:txBody>
          <a:bodyPr wrap="square">
            <a:spAutoFit/>
          </a:bodyPr>
          <a:lstStyle/>
          <a:p>
            <a:pPr>
              <a:defRPr/>
            </a:pPr>
            <a:r>
              <a:rPr lang="fr-FR" dirty="0">
                <a:cs typeface="Arial" charset="0"/>
              </a:rPr>
              <a:t>Une </a:t>
            </a:r>
            <a:r>
              <a:rPr lang="fr-FR" b="1" dirty="0">
                <a:solidFill>
                  <a:srgbClr val="17A345"/>
                </a:solidFill>
                <a:cs typeface="Arial" charset="0"/>
              </a:rPr>
              <a:t>communication homogène de l’ADMR </a:t>
            </a:r>
            <a:r>
              <a:rPr lang="fr-FR" dirty="0">
                <a:cs typeface="Arial" charset="0"/>
              </a:rPr>
              <a:t>dans l’ensemble du réseau, favorisée par :</a:t>
            </a:r>
          </a:p>
          <a:p>
            <a:pPr>
              <a:defRPr/>
            </a:pPr>
            <a:endParaRPr lang="fr-FR" dirty="0">
              <a:cs typeface="Arial" charset="0"/>
            </a:endParaRPr>
          </a:p>
          <a:p>
            <a:pPr marL="285750" indent="-285750">
              <a:buFont typeface="Wingdings" panose="05000000000000000000" pitchFamily="2" charset="2"/>
              <a:buChar char="Ø"/>
              <a:defRPr/>
            </a:pPr>
            <a:r>
              <a:rPr lang="fr-FR" dirty="0">
                <a:cs typeface="Arial" charset="0"/>
              </a:rPr>
              <a:t>Un socle de dénomination similaire pour toutes les associations </a:t>
            </a:r>
          </a:p>
          <a:p>
            <a:pPr>
              <a:defRPr/>
            </a:pPr>
            <a:endParaRPr lang="fr-FR" dirty="0">
              <a:cs typeface="Arial" charset="0"/>
            </a:endParaRPr>
          </a:p>
          <a:p>
            <a:pPr algn="ctr">
              <a:defRPr/>
            </a:pPr>
            <a:r>
              <a:rPr lang="fr-FR" i="1" dirty="0">
                <a:cs typeface="Arial" charset="0"/>
              </a:rPr>
              <a:t>« Association locale ADMR de … »</a:t>
            </a:r>
          </a:p>
          <a:p>
            <a:pPr>
              <a:defRPr/>
            </a:pPr>
            <a:endParaRPr lang="fr-FR" dirty="0">
              <a:cs typeface="Arial" charset="0"/>
            </a:endParaRPr>
          </a:p>
          <a:p>
            <a:pPr marL="285750" indent="-285750">
              <a:buFont typeface="Wingdings" panose="05000000000000000000" pitchFamily="2" charset="2"/>
              <a:buChar char="Ø"/>
              <a:defRPr/>
            </a:pPr>
            <a:r>
              <a:rPr lang="fr-FR" dirty="0">
                <a:cs typeface="Arial" charset="0"/>
              </a:rPr>
              <a:t>Un même logo pour toutes les entités ADMR </a:t>
            </a:r>
          </a:p>
          <a:p>
            <a:pPr>
              <a:defRPr/>
            </a:pPr>
            <a:endParaRPr lang="fr-FR" dirty="0">
              <a:cs typeface="Arial" charset="0"/>
            </a:endParaRPr>
          </a:p>
          <a:p>
            <a:pPr>
              <a:defRPr/>
            </a:pPr>
            <a:endParaRPr lang="fr-FR" dirty="0">
              <a:cs typeface="Arial" charset="0"/>
            </a:endParaRPr>
          </a:p>
          <a:p>
            <a:pPr>
              <a:defRPr/>
            </a:pPr>
            <a:r>
              <a:rPr lang="fr-FR" dirty="0">
                <a:cs typeface="Arial" charset="0"/>
              </a:rPr>
              <a:t>Le sigle ADMR et le logo sont la propriété de l’Union nationale. Ils ont fait l’objet d’un dépôt auprès de l’Institut national de la propriété intellectuelle (INPI)</a:t>
            </a:r>
          </a:p>
          <a:p>
            <a:pPr>
              <a:defRPr/>
            </a:pPr>
            <a:endParaRPr lang="fr-FR" dirty="0">
              <a:cs typeface="Arial" charset="0"/>
            </a:endParaRPr>
          </a:p>
          <a:p>
            <a:pPr>
              <a:defRPr/>
            </a:pPr>
            <a:r>
              <a:rPr lang="fr-FR" dirty="0">
                <a:cs typeface="Arial" charset="0"/>
              </a:rPr>
              <a:t>Ils ne peuvent être utilisés à des fins personnelles, notamment commerciales ou politiques.</a:t>
            </a:r>
          </a:p>
        </p:txBody>
      </p:sp>
      <p:pic>
        <p:nvPicPr>
          <p:cNvPr id="4" name="Image 3">
            <a:extLst>
              <a:ext uri="{FF2B5EF4-FFF2-40B4-BE49-F238E27FC236}">
                <a16:creationId xmlns:a16="http://schemas.microsoft.com/office/drawing/2014/main" id="{1B0F80F0-0465-5CF8-5F97-B80648FFC6F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39316" y="2571750"/>
            <a:ext cx="1897416" cy="746964"/>
          </a:xfrm>
          <a:prstGeom prst="rect">
            <a:avLst/>
          </a:prstGeom>
          <a:noFill/>
          <a:ln>
            <a:noFill/>
          </a:ln>
        </p:spPr>
      </p:pic>
    </p:spTree>
    <p:extLst>
      <p:ext uri="{BB962C8B-B14F-4D97-AF65-F5344CB8AC3E}">
        <p14:creationId xmlns:p14="http://schemas.microsoft.com/office/powerpoint/2010/main" val="36419808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03496E4-6664-99FE-0DCA-9B872FCAE128}"/>
              </a:ext>
            </a:extLst>
          </p:cNvPr>
          <p:cNvSpPr>
            <a:spLocks noGrp="1"/>
          </p:cNvSpPr>
          <p:nvPr>
            <p:ph type="ctrTitle"/>
          </p:nvPr>
        </p:nvSpPr>
        <p:spPr/>
        <p:txBody>
          <a:bodyPr lIns="91440" tIns="45720" rIns="91440" bIns="45720" anchor="t"/>
          <a:lstStyle/>
          <a:p>
            <a:r>
              <a:rPr lang="fr-FR" dirty="0">
                <a:latin typeface="Calibri"/>
                <a:cs typeface="Calibri"/>
              </a:rPr>
              <a:t>Article 2 : Buts</a:t>
            </a:r>
          </a:p>
        </p:txBody>
      </p:sp>
      <p:sp>
        <p:nvSpPr>
          <p:cNvPr id="5" name="ZoneTexte 4">
            <a:extLst>
              <a:ext uri="{FF2B5EF4-FFF2-40B4-BE49-F238E27FC236}">
                <a16:creationId xmlns:a16="http://schemas.microsoft.com/office/drawing/2014/main" id="{7150E667-C050-D660-8AB2-5A2E5399670E}"/>
              </a:ext>
            </a:extLst>
          </p:cNvPr>
          <p:cNvSpPr txBox="1"/>
          <p:nvPr/>
        </p:nvSpPr>
        <p:spPr>
          <a:xfrm>
            <a:off x="358539" y="1100138"/>
            <a:ext cx="8424862" cy="3508653"/>
          </a:xfrm>
          <a:prstGeom prst="rect">
            <a:avLst/>
          </a:prstGeom>
          <a:noFill/>
        </p:spPr>
        <p:txBody>
          <a:bodyPr>
            <a:spAutoFit/>
          </a:bodyPr>
          <a:lstStyle/>
          <a:p>
            <a:pPr>
              <a:defRPr/>
            </a:pPr>
            <a:r>
              <a:rPr lang="fr-FR" dirty="0">
                <a:cs typeface="Arial" charset="0"/>
              </a:rPr>
              <a:t>Cet article définit </a:t>
            </a:r>
            <a:r>
              <a:rPr lang="fr-FR" b="1" u="sng" dirty="0">
                <a:solidFill>
                  <a:srgbClr val="17A345"/>
                </a:solidFill>
                <a:cs typeface="Arial" charset="0"/>
              </a:rPr>
              <a:t>l’objet social </a:t>
            </a:r>
            <a:r>
              <a:rPr lang="fr-FR" dirty="0">
                <a:cs typeface="Arial" charset="0"/>
              </a:rPr>
              <a:t>de l’association, c’est-à-dire l’activité pour laquelle elle a été constituée :</a:t>
            </a:r>
          </a:p>
          <a:p>
            <a:pPr>
              <a:defRPr/>
            </a:pPr>
            <a:endParaRPr lang="fr-FR" dirty="0">
              <a:cs typeface="Arial" charset="0"/>
            </a:endParaRPr>
          </a:p>
          <a:p>
            <a:pPr marL="90170" indent="-90170" algn="just"/>
            <a:r>
              <a:rPr lang="fr-FR" sz="1200" i="1" dirty="0">
                <a:solidFill>
                  <a:srgbClr val="000000"/>
                </a:solidFill>
                <a:effectLst/>
                <a:latin typeface="Times New Roman" panose="02020603050405020304" pitchFamily="18" charset="0"/>
                <a:ea typeface="Times New Roman" panose="02020603050405020304" pitchFamily="18" charset="0"/>
              </a:rPr>
              <a:t>1. D’aider à tous les moments de leur existence toute famille ou personne habitant dans les communes et les quartiers où elle exerce son action. Elle répond aux besoins des collectivités publiques et/ou aux besoins des habitants de son territoire.</a:t>
            </a:r>
            <a:endParaRPr lang="fr-FR" sz="1200" i="1" dirty="0">
              <a:effectLst/>
              <a:latin typeface="Times New Roman" panose="02020603050405020304" pitchFamily="18" charset="0"/>
              <a:ea typeface="Times New Roman" panose="02020603050405020304" pitchFamily="18" charset="0"/>
            </a:endParaRPr>
          </a:p>
          <a:p>
            <a:pPr marL="90170" algn="just"/>
            <a:r>
              <a:rPr lang="fr-FR" sz="1200" i="1" dirty="0">
                <a:effectLst/>
                <a:latin typeface="Times New Roman" panose="02020603050405020304" pitchFamily="18" charset="0"/>
                <a:ea typeface="Times New Roman" panose="02020603050405020304" pitchFamily="18" charset="0"/>
              </a:rPr>
              <a:t>Pour ce faire, elle assure la responsabilité matérielle et morale de la marche d’une ou plusieurs branches d’activité pouvant concourir à la réalisation de cet objectif.</a:t>
            </a:r>
          </a:p>
          <a:p>
            <a:pPr marL="90170" algn="just"/>
            <a:r>
              <a:rPr lang="fr-FR" sz="1200" i="1" dirty="0">
                <a:effectLst/>
                <a:latin typeface="Times New Roman" panose="02020603050405020304" pitchFamily="18" charset="0"/>
                <a:ea typeface="Times New Roman" panose="02020603050405020304" pitchFamily="18" charset="0"/>
              </a:rPr>
              <a:t> </a:t>
            </a:r>
          </a:p>
          <a:p>
            <a:pPr marL="90170" algn="just"/>
            <a:r>
              <a:rPr lang="fr-FR" sz="1200" i="1" dirty="0">
                <a:effectLst/>
                <a:latin typeface="Times New Roman" panose="02020603050405020304" pitchFamily="18" charset="0"/>
                <a:ea typeface="Times New Roman" panose="02020603050405020304" pitchFamily="18" charset="0"/>
              </a:rPr>
              <a:t>Elle est, ou peut devenir, employeur de toutes les personnes utiles à cette action</a:t>
            </a:r>
            <a:r>
              <a:rPr lang="fr-FR" sz="1200" i="1" dirty="0">
                <a:solidFill>
                  <a:srgbClr val="0000FF"/>
                </a:solidFill>
                <a:effectLst/>
                <a:latin typeface="Times New Roman" panose="02020603050405020304" pitchFamily="18" charset="0"/>
                <a:ea typeface="Times New Roman" panose="02020603050405020304" pitchFamily="18" charset="0"/>
              </a:rPr>
              <a:t> </a:t>
            </a:r>
            <a:r>
              <a:rPr lang="fr-FR" sz="1200" i="1" dirty="0">
                <a:solidFill>
                  <a:srgbClr val="000000"/>
                </a:solidFill>
                <a:effectLst/>
                <a:latin typeface="Times New Roman" panose="02020603050405020304" pitchFamily="18" charset="0"/>
                <a:ea typeface="Times New Roman" panose="02020603050405020304" pitchFamily="18" charset="0"/>
              </a:rPr>
              <a:t>du social, du médico-social et du sanitaire, </a:t>
            </a:r>
            <a:r>
              <a:rPr lang="fr-FR" sz="1200" i="1" dirty="0">
                <a:effectLst/>
                <a:latin typeface="Times New Roman" panose="02020603050405020304" pitchFamily="18" charset="0"/>
                <a:ea typeface="Times New Roman" panose="02020603050405020304" pitchFamily="18" charset="0"/>
              </a:rPr>
              <a:t>notamment dans le domaine de la vie quotidienne, du socio-éducatif, de la santé, ainsi que du développement local conformément au règlement intérieur agréé par l’Union nationale des associations ADMR.</a:t>
            </a:r>
          </a:p>
          <a:p>
            <a:r>
              <a:rPr lang="fr-FR" sz="1200" i="1" dirty="0">
                <a:effectLst/>
                <a:latin typeface="Times New Roman" panose="02020603050405020304" pitchFamily="18" charset="0"/>
                <a:ea typeface="Times New Roman" panose="02020603050405020304" pitchFamily="18" charset="0"/>
              </a:rPr>
              <a:t> </a:t>
            </a:r>
          </a:p>
          <a:p>
            <a:r>
              <a:rPr lang="fr-FR" sz="1200" i="1" dirty="0">
                <a:effectLst/>
                <a:latin typeface="Times New Roman" panose="02020603050405020304" pitchFamily="18" charset="0"/>
                <a:ea typeface="Times New Roman" panose="02020603050405020304" pitchFamily="18" charset="0"/>
              </a:rPr>
              <a:t>2. De développer un climat familial et d’intensifier les courants de solidarité, la vie sociale et l’animation dans les communes qu’elle dessert en faisant participer les familles, notamment celles ayant bénéficié de l’action de l’association.</a:t>
            </a:r>
            <a:endParaRPr lang="fr-FR" sz="1200" i="1" dirty="0">
              <a:cs typeface="Arial" charset="0"/>
            </a:endParaRPr>
          </a:p>
          <a:p>
            <a:pPr>
              <a:defRPr/>
            </a:pPr>
            <a:endParaRPr lang="fr-FR" dirty="0">
              <a:cs typeface="Arial" charset="0"/>
            </a:endParaRPr>
          </a:p>
          <a:p>
            <a:pPr>
              <a:defRPr/>
            </a:pPr>
            <a:r>
              <a:rPr lang="fr-FR" dirty="0">
                <a:cs typeface="Arial" charset="0"/>
              </a:rPr>
              <a:t>	Une association ne peut agir que dans le cadre de son objet social.</a:t>
            </a:r>
          </a:p>
        </p:txBody>
      </p:sp>
      <p:pic>
        <p:nvPicPr>
          <p:cNvPr id="6" name="Picture 2">
            <a:extLst>
              <a:ext uri="{FF2B5EF4-FFF2-40B4-BE49-F238E27FC236}">
                <a16:creationId xmlns:a16="http://schemas.microsoft.com/office/drawing/2014/main" id="{521214FF-D17E-D667-A459-F7C139EC2A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839" y="4075391"/>
            <a:ext cx="604838" cy="53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837670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03496E4-6664-99FE-0DCA-9B872FCAE128}"/>
              </a:ext>
            </a:extLst>
          </p:cNvPr>
          <p:cNvSpPr>
            <a:spLocks noGrp="1"/>
          </p:cNvSpPr>
          <p:nvPr>
            <p:ph type="ctrTitle"/>
          </p:nvPr>
        </p:nvSpPr>
        <p:spPr/>
        <p:txBody>
          <a:bodyPr lIns="91440" tIns="45720" rIns="91440" bIns="45720" anchor="t"/>
          <a:lstStyle/>
          <a:p>
            <a:r>
              <a:rPr lang="fr-FR" dirty="0">
                <a:latin typeface="Calibri"/>
                <a:cs typeface="Calibri"/>
              </a:rPr>
              <a:t>Article 3 : Le siège social</a:t>
            </a:r>
          </a:p>
        </p:txBody>
      </p:sp>
      <p:sp>
        <p:nvSpPr>
          <p:cNvPr id="2" name="ZoneTexte 2">
            <a:extLst>
              <a:ext uri="{FF2B5EF4-FFF2-40B4-BE49-F238E27FC236}">
                <a16:creationId xmlns:a16="http://schemas.microsoft.com/office/drawing/2014/main" id="{F5C554C6-AD7C-8796-8668-89D03E64C9A9}"/>
              </a:ext>
            </a:extLst>
          </p:cNvPr>
          <p:cNvSpPr txBox="1">
            <a:spLocks noChangeArrowheads="1"/>
          </p:cNvSpPr>
          <p:nvPr/>
        </p:nvSpPr>
        <p:spPr bwMode="auto">
          <a:xfrm>
            <a:off x="472839" y="1011238"/>
            <a:ext cx="84248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fr-FR" altLang="fr-FR" dirty="0"/>
              <a:t>Le </a:t>
            </a:r>
            <a:r>
              <a:rPr lang="fr-FR" altLang="fr-FR" b="1" u="sng" dirty="0">
                <a:solidFill>
                  <a:srgbClr val="17A345"/>
                </a:solidFill>
              </a:rPr>
              <a:t>siège social </a:t>
            </a:r>
            <a:r>
              <a:rPr lang="fr-FR" altLang="fr-FR" dirty="0"/>
              <a:t>est précisé à l’article 3 des statuts</a:t>
            </a:r>
          </a:p>
        </p:txBody>
      </p:sp>
      <p:sp>
        <p:nvSpPr>
          <p:cNvPr id="4" name="ZoneTexte 7">
            <a:extLst>
              <a:ext uri="{FF2B5EF4-FFF2-40B4-BE49-F238E27FC236}">
                <a16:creationId xmlns:a16="http://schemas.microsoft.com/office/drawing/2014/main" id="{625B2BFE-7E9E-AB7E-20BB-6E6C9725A561}"/>
              </a:ext>
            </a:extLst>
          </p:cNvPr>
          <p:cNvSpPr txBox="1">
            <a:spLocks noChangeArrowheads="1"/>
          </p:cNvSpPr>
          <p:nvPr/>
        </p:nvSpPr>
        <p:spPr bwMode="auto">
          <a:xfrm>
            <a:off x="472839" y="1379538"/>
            <a:ext cx="511333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r>
              <a:rPr lang="fr-FR" altLang="fr-FR" sz="1600" dirty="0"/>
              <a:t>C’est le « domicile juridique » de l’association. Il sert à déterminer la Fédération départementale ADMR d’affiliation, les administrations territorialement compétente (préfecture, mairie…), les juridictions territorialement compétentes.</a:t>
            </a:r>
          </a:p>
        </p:txBody>
      </p:sp>
      <p:sp>
        <p:nvSpPr>
          <p:cNvPr id="7" name="ZoneTexte 6">
            <a:extLst>
              <a:ext uri="{FF2B5EF4-FFF2-40B4-BE49-F238E27FC236}">
                <a16:creationId xmlns:a16="http://schemas.microsoft.com/office/drawing/2014/main" id="{B1378933-2C8F-9420-BD52-C08F9A6F0BC1}"/>
              </a:ext>
            </a:extLst>
          </p:cNvPr>
          <p:cNvSpPr txBox="1">
            <a:spLocks noChangeArrowheads="1"/>
          </p:cNvSpPr>
          <p:nvPr/>
        </p:nvSpPr>
        <p:spPr bwMode="auto">
          <a:xfrm>
            <a:off x="472839" y="2834620"/>
            <a:ext cx="85899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fr-FR" altLang="fr-FR" dirty="0"/>
              <a:t>Le </a:t>
            </a:r>
            <a:r>
              <a:rPr lang="fr-FR" altLang="fr-FR" b="1" u="sng" dirty="0">
                <a:solidFill>
                  <a:srgbClr val="17A345"/>
                </a:solidFill>
              </a:rPr>
              <a:t>secteur d’intervention </a:t>
            </a:r>
            <a:r>
              <a:rPr lang="fr-FR" altLang="fr-FR" dirty="0"/>
              <a:t>de l’association est défini à l’article 2 du règlement intérieur</a:t>
            </a:r>
          </a:p>
        </p:txBody>
      </p:sp>
      <p:sp>
        <p:nvSpPr>
          <p:cNvPr id="8" name="ZoneTexte 10">
            <a:extLst>
              <a:ext uri="{FF2B5EF4-FFF2-40B4-BE49-F238E27FC236}">
                <a16:creationId xmlns:a16="http://schemas.microsoft.com/office/drawing/2014/main" id="{5D04BEAE-51B5-9FEA-3D48-EED387E28950}"/>
              </a:ext>
            </a:extLst>
          </p:cNvPr>
          <p:cNvSpPr txBox="1">
            <a:spLocks noChangeArrowheads="1"/>
          </p:cNvSpPr>
          <p:nvPr/>
        </p:nvSpPr>
        <p:spPr bwMode="auto">
          <a:xfrm>
            <a:off x="369888" y="3302278"/>
            <a:ext cx="5113337"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r>
              <a:rPr lang="fr-FR" altLang="fr-FR" sz="1600" dirty="0"/>
              <a:t>C’est secteur géographique où s’exerce l’activité de l’association.</a:t>
            </a:r>
          </a:p>
          <a:p>
            <a:pPr algn="just" eaLnBrk="1" hangingPunct="1"/>
            <a:r>
              <a:rPr lang="fr-FR" altLang="fr-FR" sz="1600" dirty="0"/>
              <a:t>Il doit être déterminé en accord avec la fédération pour préserver la cohérence du réseau et garantir une meilleure couverture territoriale.</a:t>
            </a:r>
          </a:p>
        </p:txBody>
      </p:sp>
      <p:pic>
        <p:nvPicPr>
          <p:cNvPr id="9" name="Picture 2" descr="Résultat de recherche d'images pour &quot;siège social ADMR&quot;">
            <a:hlinkClick r:id="rId2"/>
            <a:extLst>
              <a:ext uri="{FF2B5EF4-FFF2-40B4-BE49-F238E27FC236}">
                <a16:creationId xmlns:a16="http://schemas.microsoft.com/office/drawing/2014/main" id="{85528E52-245B-9D73-6763-46A00093C1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5919" y="1027579"/>
            <a:ext cx="2332038" cy="174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descr="Image associée">
            <a:hlinkClick r:id="rId4"/>
            <a:extLst>
              <a:ext uri="{FF2B5EF4-FFF2-40B4-BE49-F238E27FC236}">
                <a16:creationId xmlns:a16="http://schemas.microsoft.com/office/drawing/2014/main" id="{D715E018-16A3-CB82-FC34-36E1F4B70F4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24600" y="3204508"/>
            <a:ext cx="1867457" cy="1871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08406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4 : Les adhérents</a:t>
            </a:r>
          </a:p>
        </p:txBody>
      </p:sp>
      <p:sp>
        <p:nvSpPr>
          <p:cNvPr id="6" name="ZoneTexte 5">
            <a:extLst>
              <a:ext uri="{FF2B5EF4-FFF2-40B4-BE49-F238E27FC236}">
                <a16:creationId xmlns:a16="http://schemas.microsoft.com/office/drawing/2014/main" id="{AD23E5B5-EB60-8250-B481-3B7FA836A42B}"/>
              </a:ext>
            </a:extLst>
          </p:cNvPr>
          <p:cNvSpPr txBox="1"/>
          <p:nvPr/>
        </p:nvSpPr>
        <p:spPr>
          <a:xfrm>
            <a:off x="430770" y="1093787"/>
            <a:ext cx="8280400" cy="1477963"/>
          </a:xfrm>
          <a:prstGeom prst="rect">
            <a:avLst/>
          </a:prstGeom>
          <a:solidFill>
            <a:srgbClr val="92D050"/>
          </a:solidFill>
        </p:spPr>
        <p:txBody>
          <a:bodyPr>
            <a:spAutoFit/>
          </a:bodyPr>
          <a:lstStyle/>
          <a:p>
            <a:pPr>
              <a:defRPr/>
            </a:pPr>
            <a:r>
              <a:rPr lang="fr-FR" b="1" dirty="0">
                <a:cs typeface="Arial" charset="0"/>
              </a:rPr>
              <a:t>Les conditions requises pour adhérer à une association locale ADMR :</a:t>
            </a:r>
          </a:p>
          <a:p>
            <a:pPr marL="285750" indent="-285750">
              <a:buFont typeface="Wingdings" panose="05000000000000000000" pitchFamily="2" charset="2"/>
              <a:buChar char="ü"/>
              <a:defRPr/>
            </a:pPr>
            <a:r>
              <a:rPr lang="fr-FR" dirty="0">
                <a:cs typeface="Arial" charset="0"/>
              </a:rPr>
              <a:t>Être une personne physique</a:t>
            </a:r>
          </a:p>
          <a:p>
            <a:pPr marL="285750" indent="-285750">
              <a:buFont typeface="Wingdings" panose="05000000000000000000" pitchFamily="2" charset="2"/>
              <a:buChar char="ü"/>
              <a:defRPr/>
            </a:pPr>
            <a:r>
              <a:rPr lang="fr-FR" dirty="0">
                <a:cs typeface="Arial" charset="0"/>
              </a:rPr>
              <a:t>Être âgé de plus de 16 ans</a:t>
            </a:r>
          </a:p>
          <a:p>
            <a:pPr marL="285750" indent="-285750">
              <a:buFont typeface="Wingdings" panose="05000000000000000000" pitchFamily="2" charset="2"/>
              <a:buChar char="ü"/>
              <a:defRPr/>
            </a:pPr>
            <a:r>
              <a:rPr lang="fr-FR" dirty="0">
                <a:cs typeface="Arial" charset="0"/>
              </a:rPr>
              <a:t>Être domicilié ou exercer son activité professionnelle sur le territoire de l’association</a:t>
            </a:r>
          </a:p>
          <a:p>
            <a:pPr marL="285750" indent="-285750">
              <a:buFont typeface="Wingdings" panose="05000000000000000000" pitchFamily="2" charset="2"/>
              <a:buChar char="ü"/>
              <a:defRPr/>
            </a:pPr>
            <a:r>
              <a:rPr lang="fr-FR" dirty="0">
                <a:cs typeface="Arial" charset="0"/>
              </a:rPr>
              <a:t>Payer sa cotisation</a:t>
            </a:r>
          </a:p>
        </p:txBody>
      </p:sp>
      <p:sp>
        <p:nvSpPr>
          <p:cNvPr id="11" name="ZoneTexte 10">
            <a:extLst>
              <a:ext uri="{FF2B5EF4-FFF2-40B4-BE49-F238E27FC236}">
                <a16:creationId xmlns:a16="http://schemas.microsoft.com/office/drawing/2014/main" id="{5D6FA67B-BD30-2DF4-43CB-997076B2659B}"/>
              </a:ext>
            </a:extLst>
          </p:cNvPr>
          <p:cNvSpPr txBox="1"/>
          <p:nvPr/>
        </p:nvSpPr>
        <p:spPr>
          <a:xfrm>
            <a:off x="1393825" y="2687638"/>
            <a:ext cx="6884988" cy="923925"/>
          </a:xfrm>
          <a:prstGeom prst="rect">
            <a:avLst/>
          </a:prstGeom>
          <a:noFill/>
        </p:spPr>
        <p:txBody>
          <a:bodyPr>
            <a:spAutoFit/>
          </a:bodyPr>
          <a:lstStyle/>
          <a:p>
            <a:pPr>
              <a:defRPr/>
            </a:pPr>
            <a:r>
              <a:rPr lang="fr-FR" dirty="0">
                <a:cs typeface="Arial" charset="0"/>
              </a:rPr>
              <a:t>Ne peut pas adhérer :</a:t>
            </a:r>
          </a:p>
          <a:p>
            <a:pPr marL="285750" indent="-285750">
              <a:buFontTx/>
              <a:buChar char="-"/>
              <a:defRPr/>
            </a:pPr>
            <a:r>
              <a:rPr lang="fr-FR" dirty="0">
                <a:cs typeface="Arial" charset="0"/>
              </a:rPr>
              <a:t>Les personnes morales de droit privé comme de droit public</a:t>
            </a:r>
          </a:p>
          <a:p>
            <a:pPr marL="285750" indent="-285750">
              <a:buFontTx/>
              <a:buChar char="-"/>
              <a:defRPr/>
            </a:pPr>
            <a:r>
              <a:rPr lang="fr-FR" dirty="0">
                <a:cs typeface="Arial" charset="0"/>
              </a:rPr>
              <a:t>Les salariés de l’ADMR et leur conjoint</a:t>
            </a:r>
          </a:p>
        </p:txBody>
      </p:sp>
      <p:sp>
        <p:nvSpPr>
          <p:cNvPr id="12" name="ZoneTexte 3">
            <a:extLst>
              <a:ext uri="{FF2B5EF4-FFF2-40B4-BE49-F238E27FC236}">
                <a16:creationId xmlns:a16="http://schemas.microsoft.com/office/drawing/2014/main" id="{8E3107F8-8C3C-5181-33D0-F6AF5A5557C2}"/>
              </a:ext>
            </a:extLst>
          </p:cNvPr>
          <p:cNvSpPr txBox="1">
            <a:spLocks noChangeArrowheads="1"/>
          </p:cNvSpPr>
          <p:nvPr/>
        </p:nvSpPr>
        <p:spPr bwMode="auto">
          <a:xfrm>
            <a:off x="1393825" y="3925888"/>
            <a:ext cx="745966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fr-FR" altLang="fr-FR" dirty="0"/>
              <a:t>En application du principe de liberté d’association, personne ne peut être contraint d’adhérer à une association ADMR</a:t>
            </a:r>
          </a:p>
        </p:txBody>
      </p:sp>
      <p:pic>
        <p:nvPicPr>
          <p:cNvPr id="13" name="Picture 2">
            <a:extLst>
              <a:ext uri="{FF2B5EF4-FFF2-40B4-BE49-F238E27FC236}">
                <a16:creationId xmlns:a16="http://schemas.microsoft.com/office/drawing/2014/main" id="{6670E3C1-6298-947E-A906-769EF80586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3925888"/>
            <a:ext cx="604837" cy="534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a:extLst>
              <a:ext uri="{FF2B5EF4-FFF2-40B4-BE49-F238E27FC236}">
                <a16:creationId xmlns:a16="http://schemas.microsoft.com/office/drawing/2014/main" id="{04C373E6-BF72-6B53-6634-E5B05C5F88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2852738"/>
            <a:ext cx="604837" cy="534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18389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4 : Les adhérents</a:t>
            </a:r>
          </a:p>
        </p:txBody>
      </p:sp>
      <p:sp>
        <p:nvSpPr>
          <p:cNvPr id="2" name="ZoneTexte 2">
            <a:extLst>
              <a:ext uri="{FF2B5EF4-FFF2-40B4-BE49-F238E27FC236}">
                <a16:creationId xmlns:a16="http://schemas.microsoft.com/office/drawing/2014/main" id="{984D3625-7786-E1E3-46A8-32FED89D2F04}"/>
              </a:ext>
            </a:extLst>
          </p:cNvPr>
          <p:cNvSpPr txBox="1">
            <a:spLocks noChangeArrowheads="1"/>
          </p:cNvSpPr>
          <p:nvPr/>
        </p:nvSpPr>
        <p:spPr bwMode="auto">
          <a:xfrm>
            <a:off x="366713" y="1179513"/>
            <a:ext cx="5256212"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fr-FR" altLang="fr-FR" b="1" dirty="0">
                <a:solidFill>
                  <a:srgbClr val="17A345"/>
                </a:solidFill>
              </a:rPr>
              <a:t>Le refus d’adhésion :</a:t>
            </a:r>
          </a:p>
          <a:p>
            <a:pPr algn="just" eaLnBrk="1" hangingPunct="1"/>
            <a:r>
              <a:rPr lang="fr-FR" altLang="fr-FR" sz="1600" dirty="0"/>
              <a:t>En application du principe de liberté contractuel, une association peut choisir ses adhérents. Le conseil d’administration peut refuser une demande d’adhésion sans avoir à se justifier.</a:t>
            </a:r>
          </a:p>
          <a:p>
            <a:pPr algn="just" eaLnBrk="1" hangingPunct="1"/>
            <a:r>
              <a:rPr lang="fr-FR" altLang="fr-FR" sz="1600" dirty="0"/>
              <a:t>Limite : cette décision ne doit pas être fondée sur des motifs à caractère discriminatoire.</a:t>
            </a:r>
          </a:p>
        </p:txBody>
      </p:sp>
      <p:pic>
        <p:nvPicPr>
          <p:cNvPr id="3" name="Picture 2">
            <a:extLst>
              <a:ext uri="{FF2B5EF4-FFF2-40B4-BE49-F238E27FC236}">
                <a16:creationId xmlns:a16="http://schemas.microsoft.com/office/drawing/2014/main" id="{E41AFC9F-42ED-3D45-7161-7F3E492A02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6388" y="1468438"/>
            <a:ext cx="1270000" cy="127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B2C50593-7FBD-DD72-0DF4-B1CEA2B92A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1" y="3027363"/>
            <a:ext cx="1582737" cy="158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ZoneTexte 6">
            <a:extLst>
              <a:ext uri="{FF2B5EF4-FFF2-40B4-BE49-F238E27FC236}">
                <a16:creationId xmlns:a16="http://schemas.microsoft.com/office/drawing/2014/main" id="{C57F09A9-EB53-03BE-5F44-F895BDF40D2A}"/>
              </a:ext>
            </a:extLst>
          </p:cNvPr>
          <p:cNvSpPr txBox="1"/>
          <p:nvPr/>
        </p:nvSpPr>
        <p:spPr>
          <a:xfrm>
            <a:off x="2555875" y="3027363"/>
            <a:ext cx="5672138" cy="2370137"/>
          </a:xfrm>
          <a:prstGeom prst="rect">
            <a:avLst/>
          </a:prstGeom>
          <a:noFill/>
        </p:spPr>
        <p:txBody>
          <a:bodyPr>
            <a:spAutoFit/>
          </a:bodyPr>
          <a:lstStyle/>
          <a:p>
            <a:pPr>
              <a:defRPr/>
            </a:pPr>
            <a:r>
              <a:rPr lang="fr-FR" b="1" dirty="0">
                <a:solidFill>
                  <a:srgbClr val="17A345"/>
                </a:solidFill>
                <a:cs typeface="Arial" charset="0"/>
              </a:rPr>
              <a:t>La qualité d’adhérent se perd par :</a:t>
            </a:r>
          </a:p>
          <a:p>
            <a:pPr marL="285750" indent="-285750" algn="just">
              <a:buFont typeface="Wingdings" panose="05000000000000000000" pitchFamily="2" charset="2"/>
              <a:buChar char="q"/>
              <a:defRPr/>
            </a:pPr>
            <a:r>
              <a:rPr lang="fr-FR" sz="1600" dirty="0">
                <a:cs typeface="Arial" charset="0"/>
              </a:rPr>
              <a:t>La démission  adressée au Conseil d’administration</a:t>
            </a:r>
          </a:p>
          <a:p>
            <a:pPr marL="285750" indent="-285750" algn="just">
              <a:buFont typeface="Wingdings" panose="05000000000000000000" pitchFamily="2" charset="2"/>
              <a:buChar char="q"/>
              <a:defRPr/>
            </a:pPr>
            <a:r>
              <a:rPr lang="fr-FR" sz="1600" dirty="0">
                <a:cs typeface="Arial" charset="0"/>
              </a:rPr>
              <a:t>Le décès</a:t>
            </a:r>
          </a:p>
          <a:p>
            <a:pPr marL="285750" indent="-285750" algn="just">
              <a:buFont typeface="Wingdings" panose="05000000000000000000" pitchFamily="2" charset="2"/>
              <a:buChar char="q"/>
              <a:defRPr/>
            </a:pPr>
            <a:r>
              <a:rPr lang="fr-FR" sz="1600" dirty="0">
                <a:cs typeface="Arial" charset="0"/>
              </a:rPr>
              <a:t>Le non paiement des cotisations après deux rappels restés sans effet</a:t>
            </a:r>
          </a:p>
          <a:p>
            <a:pPr marL="285750" indent="-285750" algn="just">
              <a:buFont typeface="Wingdings" panose="05000000000000000000" pitchFamily="2" charset="2"/>
              <a:buChar char="q"/>
              <a:defRPr/>
            </a:pPr>
            <a:r>
              <a:rPr lang="fr-FR" sz="1600" dirty="0">
                <a:cs typeface="Arial" charset="0"/>
              </a:rPr>
              <a:t>L’exclusion pour manquement grave aux statuts ou au règlement intérieur, ou atteinte à l’image de marque de l’ADMR</a:t>
            </a:r>
          </a:p>
          <a:p>
            <a:pPr marL="285750" indent="-285750">
              <a:buFontTx/>
              <a:buChar char="-"/>
              <a:defRPr/>
            </a:pPr>
            <a:endParaRPr lang="fr-FR" dirty="0">
              <a:cs typeface="Arial" charset="0"/>
            </a:endParaRPr>
          </a:p>
        </p:txBody>
      </p:sp>
    </p:spTree>
    <p:extLst>
      <p:ext uri="{BB962C8B-B14F-4D97-AF65-F5344CB8AC3E}">
        <p14:creationId xmlns:p14="http://schemas.microsoft.com/office/powerpoint/2010/main" val="3126852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5 : Les ressources</a:t>
            </a:r>
          </a:p>
        </p:txBody>
      </p:sp>
      <p:sp>
        <p:nvSpPr>
          <p:cNvPr id="6" name="ZoneTexte 5">
            <a:extLst>
              <a:ext uri="{FF2B5EF4-FFF2-40B4-BE49-F238E27FC236}">
                <a16:creationId xmlns:a16="http://schemas.microsoft.com/office/drawing/2014/main" id="{A69F160E-FCB3-6EC4-3A95-5086C67180C0}"/>
              </a:ext>
            </a:extLst>
          </p:cNvPr>
          <p:cNvSpPr txBox="1"/>
          <p:nvPr/>
        </p:nvSpPr>
        <p:spPr>
          <a:xfrm>
            <a:off x="430770" y="1108075"/>
            <a:ext cx="8280400" cy="3416300"/>
          </a:xfrm>
          <a:prstGeom prst="rect">
            <a:avLst/>
          </a:prstGeom>
          <a:noFill/>
        </p:spPr>
        <p:txBody>
          <a:bodyPr>
            <a:spAutoFit/>
          </a:bodyPr>
          <a:lstStyle/>
          <a:p>
            <a:pPr>
              <a:defRPr/>
            </a:pPr>
            <a:r>
              <a:rPr lang="fr-FR" b="1" dirty="0">
                <a:solidFill>
                  <a:srgbClr val="17A345"/>
                </a:solidFill>
                <a:cs typeface="Arial" charset="0"/>
              </a:rPr>
              <a:t>Les statuts dressent la liste des différentes ressources d’une association locale :</a:t>
            </a:r>
          </a:p>
          <a:p>
            <a:pPr>
              <a:defRPr/>
            </a:pPr>
            <a:endParaRPr lang="fr-FR" dirty="0">
              <a:cs typeface="Arial" charset="0"/>
            </a:endParaRPr>
          </a:p>
          <a:p>
            <a:pPr marL="342900" indent="-342900" algn="just">
              <a:buFont typeface="+mj-lt"/>
              <a:buAutoNum type="arabicPeriod"/>
              <a:defRPr/>
            </a:pPr>
            <a:r>
              <a:rPr lang="fr-FR" dirty="0">
                <a:cs typeface="Arial" charset="0"/>
              </a:rPr>
              <a:t>Les cotisations versées par les adhérents</a:t>
            </a:r>
          </a:p>
          <a:p>
            <a:pPr marL="342900" indent="-342900" algn="just">
              <a:buFont typeface="+mj-lt"/>
              <a:buAutoNum type="arabicPeriod"/>
              <a:defRPr/>
            </a:pPr>
            <a:r>
              <a:rPr lang="fr-FR" dirty="0">
                <a:cs typeface="Arial" charset="0"/>
              </a:rPr>
              <a:t>Les participations des personnes aidées, des divers organismes et collectivités pour services rendus </a:t>
            </a:r>
          </a:p>
          <a:p>
            <a:pPr marL="342900" indent="-342900" algn="just">
              <a:buFont typeface="+mj-lt"/>
              <a:buAutoNum type="arabicPeriod"/>
              <a:defRPr/>
            </a:pPr>
            <a:r>
              <a:rPr lang="fr-FR" dirty="0">
                <a:cs typeface="Arial" charset="0"/>
              </a:rPr>
              <a:t>Les subventions </a:t>
            </a:r>
          </a:p>
          <a:p>
            <a:pPr marL="342900" indent="-342900" algn="just">
              <a:buFont typeface="+mj-lt"/>
              <a:buAutoNum type="arabicPeriod"/>
              <a:defRPr/>
            </a:pPr>
            <a:r>
              <a:rPr lang="fr-FR" dirty="0">
                <a:cs typeface="Arial" charset="0"/>
              </a:rPr>
              <a:t>Les collectes et dons manuels dans le cadre du mécénat</a:t>
            </a:r>
          </a:p>
          <a:p>
            <a:pPr marL="342900" indent="-342900" algn="just">
              <a:buFont typeface="+mj-lt"/>
              <a:buAutoNum type="arabicPeriod"/>
              <a:defRPr/>
            </a:pPr>
            <a:r>
              <a:rPr lang="fr-FR" dirty="0">
                <a:cs typeface="Arial" charset="0"/>
              </a:rPr>
              <a:t>Les revenus des biens de l’association (produits de placements sans risque, loyers…)</a:t>
            </a:r>
          </a:p>
          <a:p>
            <a:pPr marL="342900" indent="-342900" algn="just">
              <a:buFont typeface="+mj-lt"/>
              <a:buAutoNum type="arabicPeriod"/>
              <a:defRPr/>
            </a:pPr>
            <a:r>
              <a:rPr lang="fr-FR" dirty="0">
                <a:cs typeface="Arial" charset="0"/>
              </a:rPr>
              <a:t>Les dons et legs</a:t>
            </a:r>
          </a:p>
          <a:p>
            <a:pPr marL="342900" indent="-342900" algn="just">
              <a:buFont typeface="+mj-lt"/>
              <a:buAutoNum type="arabicPeriod"/>
              <a:defRPr/>
            </a:pPr>
            <a:r>
              <a:rPr lang="fr-FR" dirty="0">
                <a:cs typeface="Arial" charset="0"/>
              </a:rPr>
              <a:t>Et, toute recette autorisée par la loi et notamment des manifestations exceptionnelles (vide grenier, animation payante…)</a:t>
            </a:r>
          </a:p>
        </p:txBody>
      </p:sp>
      <p:pic>
        <p:nvPicPr>
          <p:cNvPr id="8" name="Picture 5">
            <a:extLst>
              <a:ext uri="{FF2B5EF4-FFF2-40B4-BE49-F238E27FC236}">
                <a16:creationId xmlns:a16="http://schemas.microsoft.com/office/drawing/2014/main" id="{6DC71187-FD1B-7C96-E326-D7EA732F3D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7828"/>
          <a:stretch>
            <a:fillRect/>
          </a:stretch>
        </p:blipFill>
        <p:spPr bwMode="auto">
          <a:xfrm>
            <a:off x="6070599" y="4099256"/>
            <a:ext cx="1279525" cy="8824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847886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6 : L’assemblée générale ordinaire</a:t>
            </a:r>
          </a:p>
        </p:txBody>
      </p:sp>
      <p:graphicFrame>
        <p:nvGraphicFramePr>
          <p:cNvPr id="2" name="Diagramme 1">
            <a:extLst>
              <a:ext uri="{FF2B5EF4-FFF2-40B4-BE49-F238E27FC236}">
                <a16:creationId xmlns:a16="http://schemas.microsoft.com/office/drawing/2014/main" id="{FB108B81-E0F9-7963-6EBE-91925A99D513}"/>
              </a:ext>
            </a:extLst>
          </p:cNvPr>
          <p:cNvGraphicFramePr/>
          <p:nvPr>
            <p:extLst>
              <p:ext uri="{D42A27DB-BD31-4B8C-83A1-F6EECF244321}">
                <p14:modId xmlns:p14="http://schemas.microsoft.com/office/powerpoint/2010/main" val="2552476095"/>
              </p:ext>
            </p:extLst>
          </p:nvPr>
        </p:nvGraphicFramePr>
        <p:xfrm>
          <a:off x="914400" y="1048991"/>
          <a:ext cx="7546032" cy="40945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ZoneTexte 2">
            <a:extLst>
              <a:ext uri="{FF2B5EF4-FFF2-40B4-BE49-F238E27FC236}">
                <a16:creationId xmlns:a16="http://schemas.microsoft.com/office/drawing/2014/main" id="{D7833D84-354F-F7C1-EE80-01C4D89DD7E8}"/>
              </a:ext>
            </a:extLst>
          </p:cNvPr>
          <p:cNvSpPr txBox="1"/>
          <p:nvPr/>
        </p:nvSpPr>
        <p:spPr>
          <a:xfrm>
            <a:off x="3860800" y="2070100"/>
            <a:ext cx="1689100" cy="2154436"/>
          </a:xfrm>
          <a:prstGeom prst="rect">
            <a:avLst/>
          </a:prstGeom>
          <a:noFill/>
        </p:spPr>
        <p:txBody>
          <a:bodyPr wrap="square">
            <a:spAutoFit/>
          </a:bodyPr>
          <a:lstStyle/>
          <a:p>
            <a:pPr algn="ctr">
              <a:defRPr/>
            </a:pPr>
            <a:r>
              <a:rPr lang="fr-FR" b="1" dirty="0">
                <a:solidFill>
                  <a:schemeClr val="accent3">
                    <a:lumMod val="50000"/>
                  </a:schemeClr>
                </a:solidFill>
                <a:cs typeface="Arial" charset="0"/>
              </a:rPr>
              <a:t>ASSEMBLEE GENERALE ORDINAIRE</a:t>
            </a:r>
          </a:p>
          <a:p>
            <a:pPr algn="ctr">
              <a:defRPr/>
            </a:pPr>
            <a:r>
              <a:rPr lang="fr-FR" sz="1600" b="1" i="1" dirty="0">
                <a:solidFill>
                  <a:schemeClr val="accent3">
                    <a:lumMod val="50000"/>
                  </a:schemeClr>
                </a:solidFill>
                <a:cs typeface="Arial" charset="0"/>
              </a:rPr>
              <a:t>Instance fondamentale de décision et de représentation de l’association</a:t>
            </a:r>
          </a:p>
        </p:txBody>
      </p:sp>
    </p:spTree>
    <p:extLst>
      <p:ext uri="{BB962C8B-B14F-4D97-AF65-F5344CB8AC3E}">
        <p14:creationId xmlns:p14="http://schemas.microsoft.com/office/powerpoint/2010/main" val="27139723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6 : L’assemblée générale ordinaire</a:t>
            </a:r>
          </a:p>
        </p:txBody>
      </p:sp>
      <p:sp>
        <p:nvSpPr>
          <p:cNvPr id="4" name="ZoneTexte 3">
            <a:extLst>
              <a:ext uri="{FF2B5EF4-FFF2-40B4-BE49-F238E27FC236}">
                <a16:creationId xmlns:a16="http://schemas.microsoft.com/office/drawing/2014/main" id="{1E5B4DE5-13CB-FE87-F5C9-1EBFEF81627C}"/>
              </a:ext>
            </a:extLst>
          </p:cNvPr>
          <p:cNvSpPr txBox="1"/>
          <p:nvPr/>
        </p:nvSpPr>
        <p:spPr>
          <a:xfrm>
            <a:off x="466489" y="1057275"/>
            <a:ext cx="8208962" cy="3724096"/>
          </a:xfrm>
          <a:prstGeom prst="rect">
            <a:avLst/>
          </a:prstGeom>
          <a:noFill/>
        </p:spPr>
        <p:txBody>
          <a:bodyPr>
            <a:spAutoFit/>
          </a:bodyPr>
          <a:lstStyle/>
          <a:p>
            <a:pPr algn="ctr">
              <a:defRPr/>
            </a:pPr>
            <a:r>
              <a:rPr lang="fr-FR" sz="2000" b="1" dirty="0">
                <a:solidFill>
                  <a:schemeClr val="accent3">
                    <a:lumMod val="50000"/>
                  </a:schemeClr>
                </a:solidFill>
                <a:cs typeface="Arial" charset="0"/>
              </a:rPr>
              <a:t>Les participants à l’assemblée générale ordinaire</a:t>
            </a:r>
          </a:p>
          <a:p>
            <a:pPr>
              <a:defRPr/>
            </a:pPr>
            <a:endParaRPr lang="fr-FR" dirty="0">
              <a:cs typeface="Arial" charset="0"/>
            </a:endParaRPr>
          </a:p>
          <a:p>
            <a:pPr marL="285750" indent="-285750">
              <a:buFontTx/>
              <a:buChar char="-"/>
              <a:defRPr/>
            </a:pPr>
            <a:r>
              <a:rPr lang="fr-FR" dirty="0">
                <a:cs typeface="Arial" charset="0"/>
              </a:rPr>
              <a:t>Les personnes </a:t>
            </a:r>
            <a:r>
              <a:rPr lang="fr-FR" b="1" dirty="0">
                <a:solidFill>
                  <a:schemeClr val="accent3">
                    <a:lumMod val="50000"/>
                  </a:schemeClr>
                </a:solidFill>
                <a:cs typeface="Arial" charset="0"/>
              </a:rPr>
              <a:t>convoquées</a:t>
            </a:r>
            <a:r>
              <a:rPr lang="fr-FR" dirty="0">
                <a:solidFill>
                  <a:schemeClr val="accent3">
                    <a:lumMod val="50000"/>
                  </a:schemeClr>
                </a:solidFill>
                <a:cs typeface="Arial" charset="0"/>
              </a:rPr>
              <a:t> </a:t>
            </a:r>
            <a:r>
              <a:rPr lang="fr-FR" dirty="0">
                <a:cs typeface="Arial" charset="0"/>
              </a:rPr>
              <a:t>avec droit de vote :</a:t>
            </a:r>
          </a:p>
          <a:p>
            <a:pPr marL="742950" lvl="1" indent="-285750">
              <a:buFont typeface="Wingdings" panose="05000000000000000000" pitchFamily="2" charset="2"/>
              <a:buChar char="ü"/>
              <a:defRPr/>
            </a:pPr>
            <a:r>
              <a:rPr lang="fr-FR" dirty="0">
                <a:cs typeface="Arial" charset="0"/>
              </a:rPr>
              <a:t>Les adhérents à jour du paiement de leur cotisation</a:t>
            </a:r>
          </a:p>
          <a:p>
            <a:pPr marL="742950" lvl="1" indent="-285750">
              <a:buFont typeface="Wingdings" panose="05000000000000000000" pitchFamily="2" charset="2"/>
              <a:buChar char="ü"/>
              <a:defRPr/>
            </a:pPr>
            <a:r>
              <a:rPr lang="fr-FR" dirty="0">
                <a:cs typeface="Arial" charset="0"/>
              </a:rPr>
              <a:t>Les administrateurs du 2</a:t>
            </a:r>
            <a:r>
              <a:rPr lang="fr-FR" baseline="30000" dirty="0">
                <a:cs typeface="Arial" charset="0"/>
              </a:rPr>
              <a:t>ème</a:t>
            </a:r>
            <a:r>
              <a:rPr lang="fr-FR" dirty="0">
                <a:cs typeface="Arial" charset="0"/>
              </a:rPr>
              <a:t> collège</a:t>
            </a:r>
          </a:p>
          <a:p>
            <a:pPr>
              <a:defRPr/>
            </a:pPr>
            <a:endParaRPr lang="fr-FR" dirty="0">
              <a:cs typeface="Arial" charset="0"/>
            </a:endParaRPr>
          </a:p>
          <a:p>
            <a:pPr marL="285750" indent="-285750">
              <a:buFontTx/>
              <a:buChar char="-"/>
              <a:defRPr/>
            </a:pPr>
            <a:r>
              <a:rPr lang="fr-FR" dirty="0">
                <a:cs typeface="Arial" charset="0"/>
              </a:rPr>
              <a:t>Les personnes </a:t>
            </a:r>
            <a:r>
              <a:rPr lang="fr-FR" b="1" dirty="0">
                <a:solidFill>
                  <a:schemeClr val="accent3">
                    <a:lumMod val="50000"/>
                  </a:schemeClr>
                </a:solidFill>
                <a:cs typeface="Arial" charset="0"/>
              </a:rPr>
              <a:t>invitées</a:t>
            </a:r>
            <a:r>
              <a:rPr lang="fr-FR" dirty="0">
                <a:solidFill>
                  <a:schemeClr val="accent3">
                    <a:lumMod val="50000"/>
                  </a:schemeClr>
                </a:solidFill>
                <a:cs typeface="Arial" charset="0"/>
              </a:rPr>
              <a:t> </a:t>
            </a:r>
            <a:r>
              <a:rPr lang="fr-FR" dirty="0">
                <a:cs typeface="Arial" charset="0"/>
              </a:rPr>
              <a:t>: </a:t>
            </a:r>
          </a:p>
          <a:p>
            <a:pPr marL="742950" lvl="1" indent="-285750">
              <a:buFont typeface="Wingdings" panose="05000000000000000000" pitchFamily="2" charset="2"/>
              <a:buChar char="ü"/>
              <a:defRPr/>
            </a:pPr>
            <a:r>
              <a:rPr lang="fr-FR" dirty="0">
                <a:cs typeface="Arial" charset="0"/>
              </a:rPr>
              <a:t>Le président de la Fédération départementale (obligatoirement invité)</a:t>
            </a:r>
          </a:p>
          <a:p>
            <a:pPr marL="742950" lvl="1" indent="-285750">
              <a:buFont typeface="Wingdings" panose="05000000000000000000" pitchFamily="2" charset="2"/>
              <a:buChar char="ü"/>
              <a:defRPr/>
            </a:pPr>
            <a:r>
              <a:rPr lang="fr-FR" dirty="0">
                <a:cs typeface="Arial" charset="0"/>
              </a:rPr>
              <a:t>Des anciens bénévoles</a:t>
            </a:r>
          </a:p>
          <a:p>
            <a:pPr marL="742950" lvl="1" indent="-285750">
              <a:buFont typeface="Wingdings" panose="05000000000000000000" pitchFamily="2" charset="2"/>
              <a:buChar char="ü"/>
              <a:defRPr/>
            </a:pPr>
            <a:r>
              <a:rPr lang="fr-FR" dirty="0">
                <a:cs typeface="Arial" charset="0"/>
              </a:rPr>
              <a:t>Les élus locaux</a:t>
            </a:r>
          </a:p>
          <a:p>
            <a:pPr marL="742950" lvl="1" indent="-285750">
              <a:buFont typeface="Wingdings" panose="05000000000000000000" pitchFamily="2" charset="2"/>
              <a:buChar char="ü"/>
              <a:defRPr/>
            </a:pPr>
            <a:r>
              <a:rPr lang="fr-FR" dirty="0">
                <a:cs typeface="Arial" charset="0"/>
              </a:rPr>
              <a:t>Des partenaires</a:t>
            </a:r>
          </a:p>
          <a:p>
            <a:pPr marL="742950" lvl="1" indent="-285750">
              <a:buFont typeface="Wingdings" panose="05000000000000000000" pitchFamily="2" charset="2"/>
              <a:buChar char="ü"/>
              <a:defRPr/>
            </a:pPr>
            <a:r>
              <a:rPr lang="fr-FR" dirty="0">
                <a:cs typeface="Arial" charset="0"/>
              </a:rPr>
              <a:t>Etc.</a:t>
            </a:r>
          </a:p>
          <a:p>
            <a:pPr>
              <a:defRPr/>
            </a:pPr>
            <a:endParaRPr lang="fr-FR" dirty="0">
              <a:cs typeface="Arial" charset="0"/>
            </a:endParaRPr>
          </a:p>
        </p:txBody>
      </p:sp>
      <p:pic>
        <p:nvPicPr>
          <p:cNvPr id="6" name="Picture 9">
            <a:extLst>
              <a:ext uri="{FF2B5EF4-FFF2-40B4-BE49-F238E27FC236}">
                <a16:creationId xmlns:a16="http://schemas.microsoft.com/office/drawing/2014/main" id="{BBDC917A-F83E-4CBE-5AD8-DB04F16F3C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1700" y="3356327"/>
            <a:ext cx="2408238" cy="15968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71006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6 : L’assemblée générale ordinaire</a:t>
            </a:r>
          </a:p>
        </p:txBody>
      </p:sp>
      <p:sp>
        <p:nvSpPr>
          <p:cNvPr id="2" name="ZoneTexte 1">
            <a:extLst>
              <a:ext uri="{FF2B5EF4-FFF2-40B4-BE49-F238E27FC236}">
                <a16:creationId xmlns:a16="http://schemas.microsoft.com/office/drawing/2014/main" id="{89B611A5-CF5F-8A81-A77B-DC6F74334542}"/>
              </a:ext>
            </a:extLst>
          </p:cNvPr>
          <p:cNvSpPr txBox="1"/>
          <p:nvPr/>
        </p:nvSpPr>
        <p:spPr>
          <a:xfrm>
            <a:off x="468313" y="1052513"/>
            <a:ext cx="8064500" cy="4000500"/>
          </a:xfrm>
          <a:prstGeom prst="rect">
            <a:avLst/>
          </a:prstGeom>
          <a:noFill/>
        </p:spPr>
        <p:txBody>
          <a:bodyPr>
            <a:spAutoFit/>
          </a:bodyPr>
          <a:lstStyle/>
          <a:p>
            <a:pPr algn="ctr">
              <a:defRPr/>
            </a:pPr>
            <a:r>
              <a:rPr lang="fr-FR" sz="2000" b="1" dirty="0">
                <a:solidFill>
                  <a:schemeClr val="accent3">
                    <a:lumMod val="50000"/>
                  </a:schemeClr>
                </a:solidFill>
                <a:cs typeface="Arial" charset="0"/>
              </a:rPr>
              <a:t>La convocation à l’assemblée générale ordinaire</a:t>
            </a:r>
          </a:p>
          <a:p>
            <a:pPr>
              <a:defRPr/>
            </a:pPr>
            <a:endParaRPr lang="fr-FR" dirty="0">
              <a:cs typeface="Arial" charset="0"/>
            </a:endParaRPr>
          </a:p>
          <a:p>
            <a:pPr marL="285750" indent="-285750">
              <a:buFontTx/>
              <a:buChar char="-"/>
              <a:defRPr/>
            </a:pPr>
            <a:r>
              <a:rPr lang="fr-FR" dirty="0">
                <a:cs typeface="Arial" charset="0"/>
              </a:rPr>
              <a:t>L’assemblée générale se réunit </a:t>
            </a:r>
            <a:r>
              <a:rPr lang="fr-FR" b="1" dirty="0">
                <a:solidFill>
                  <a:schemeClr val="accent3">
                    <a:lumMod val="50000"/>
                  </a:schemeClr>
                </a:solidFill>
                <a:cs typeface="Arial" charset="0"/>
              </a:rPr>
              <a:t>au moins une fois par an </a:t>
            </a:r>
            <a:r>
              <a:rPr lang="fr-FR" dirty="0">
                <a:cs typeface="Arial" charset="0"/>
              </a:rPr>
              <a:t>sur convocation du conseil d’administration. </a:t>
            </a:r>
          </a:p>
          <a:p>
            <a:pPr marL="285750" indent="-285750">
              <a:buFontTx/>
              <a:buChar char="-"/>
              <a:defRPr/>
            </a:pPr>
            <a:endParaRPr lang="fr-FR" dirty="0">
              <a:cs typeface="Arial" charset="0"/>
            </a:endParaRPr>
          </a:p>
          <a:p>
            <a:pPr marL="285750" indent="-285750">
              <a:buFontTx/>
              <a:buChar char="-"/>
              <a:defRPr/>
            </a:pPr>
            <a:r>
              <a:rPr lang="fr-FR" dirty="0">
                <a:cs typeface="Arial" charset="0"/>
              </a:rPr>
              <a:t>Elle doit avoir lieu dans les 6 mois de la clôture des comptes, c’est-à-dire </a:t>
            </a:r>
            <a:r>
              <a:rPr lang="fr-FR" b="1" dirty="0">
                <a:solidFill>
                  <a:schemeClr val="accent3">
                    <a:lumMod val="50000"/>
                  </a:schemeClr>
                </a:solidFill>
                <a:cs typeface="Arial" charset="0"/>
              </a:rPr>
              <a:t>avant le 30 juin</a:t>
            </a:r>
            <a:r>
              <a:rPr lang="fr-FR" dirty="0">
                <a:cs typeface="Arial" charset="0"/>
              </a:rPr>
              <a:t> de chaque année.</a:t>
            </a:r>
          </a:p>
          <a:p>
            <a:pPr marL="285750" indent="-285750">
              <a:buFontTx/>
              <a:buChar char="-"/>
              <a:defRPr/>
            </a:pPr>
            <a:endParaRPr lang="fr-FR" dirty="0">
              <a:cs typeface="Arial" charset="0"/>
            </a:endParaRPr>
          </a:p>
          <a:p>
            <a:pPr marL="285750" indent="-285750">
              <a:buFontTx/>
              <a:buChar char="-"/>
              <a:defRPr/>
            </a:pPr>
            <a:r>
              <a:rPr lang="fr-FR" dirty="0">
                <a:cs typeface="Arial" charset="0"/>
              </a:rPr>
              <a:t>La convocation est adressée </a:t>
            </a:r>
            <a:r>
              <a:rPr lang="fr-FR" b="1" dirty="0">
                <a:solidFill>
                  <a:schemeClr val="accent3">
                    <a:lumMod val="50000"/>
                  </a:schemeClr>
                </a:solidFill>
                <a:cs typeface="Arial" charset="0"/>
              </a:rPr>
              <a:t>au moins 15 jours calendaires </a:t>
            </a:r>
            <a:r>
              <a:rPr lang="fr-FR" dirty="0">
                <a:cs typeface="Arial" charset="0"/>
              </a:rPr>
              <a:t>avant l’AGO :</a:t>
            </a:r>
          </a:p>
          <a:p>
            <a:pPr marL="742950" lvl="1" indent="-285750">
              <a:buFont typeface="Courier New" panose="02070309020205020404" pitchFamily="49" charset="0"/>
              <a:buChar char="o"/>
              <a:defRPr/>
            </a:pPr>
            <a:r>
              <a:rPr lang="fr-FR" dirty="0">
                <a:cs typeface="Arial" charset="0"/>
              </a:rPr>
              <a:t>Soit par lettre simple (envoi postal ou remise en main propre)</a:t>
            </a:r>
          </a:p>
          <a:p>
            <a:pPr marL="742950" lvl="1" indent="-285750">
              <a:buFont typeface="Courier New" panose="02070309020205020404" pitchFamily="49" charset="0"/>
              <a:buChar char="o"/>
              <a:defRPr/>
            </a:pPr>
            <a:r>
              <a:rPr lang="fr-FR" dirty="0">
                <a:cs typeface="Arial" charset="0"/>
              </a:rPr>
              <a:t>Soit par courrier électronique pour les adhérents qui le demandent</a:t>
            </a:r>
          </a:p>
          <a:p>
            <a:pPr marL="285750" indent="-285750">
              <a:buFontTx/>
              <a:buChar char="-"/>
              <a:defRPr/>
            </a:pPr>
            <a:endParaRPr lang="fr-FR" dirty="0">
              <a:cs typeface="Arial" charset="0"/>
            </a:endParaRPr>
          </a:p>
          <a:p>
            <a:pPr marL="285750" indent="-285750">
              <a:buFontTx/>
              <a:buChar char="-"/>
              <a:defRPr/>
            </a:pPr>
            <a:r>
              <a:rPr lang="fr-FR" b="1" dirty="0">
                <a:solidFill>
                  <a:schemeClr val="accent3">
                    <a:lumMod val="50000"/>
                  </a:schemeClr>
                </a:solidFill>
                <a:cs typeface="Arial" charset="0"/>
              </a:rPr>
              <a:t>La convocation doit obligatoirement comprendre l’ordre du jour</a:t>
            </a:r>
          </a:p>
          <a:p>
            <a:pPr>
              <a:defRPr/>
            </a:pPr>
            <a:endParaRPr lang="fr-FR" dirty="0">
              <a:cs typeface="Arial" charset="0"/>
            </a:endParaRPr>
          </a:p>
        </p:txBody>
      </p:sp>
      <p:pic>
        <p:nvPicPr>
          <p:cNvPr id="3" name="Picture 2" descr="Résultat de recherche d'images pour &quot;convocation réunion&quot;">
            <a:extLst>
              <a:ext uri="{FF2B5EF4-FFF2-40B4-BE49-F238E27FC236}">
                <a16:creationId xmlns:a16="http://schemas.microsoft.com/office/drawing/2014/main" id="{4AFA8937-B822-2F33-F038-B43DE014EE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2081" y="4103541"/>
            <a:ext cx="2181919" cy="949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88948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6 : L’assemblée générale ordinaire</a:t>
            </a:r>
          </a:p>
        </p:txBody>
      </p:sp>
      <p:sp>
        <p:nvSpPr>
          <p:cNvPr id="4" name="ZoneTexte 3">
            <a:extLst>
              <a:ext uri="{FF2B5EF4-FFF2-40B4-BE49-F238E27FC236}">
                <a16:creationId xmlns:a16="http://schemas.microsoft.com/office/drawing/2014/main" id="{E5AB4762-6319-A2B3-A896-D94D3BA41AB3}"/>
              </a:ext>
            </a:extLst>
          </p:cNvPr>
          <p:cNvSpPr txBox="1"/>
          <p:nvPr/>
        </p:nvSpPr>
        <p:spPr>
          <a:xfrm>
            <a:off x="611561" y="981075"/>
            <a:ext cx="8064500" cy="3724096"/>
          </a:xfrm>
          <a:prstGeom prst="rect">
            <a:avLst/>
          </a:prstGeom>
          <a:noFill/>
        </p:spPr>
        <p:txBody>
          <a:bodyPr>
            <a:spAutoFit/>
          </a:bodyPr>
          <a:lstStyle/>
          <a:p>
            <a:pPr algn="ctr">
              <a:defRPr/>
            </a:pPr>
            <a:r>
              <a:rPr lang="fr-FR" sz="2000" b="1" dirty="0">
                <a:solidFill>
                  <a:schemeClr val="accent3">
                    <a:lumMod val="50000"/>
                  </a:schemeClr>
                </a:solidFill>
                <a:cs typeface="Arial" charset="0"/>
              </a:rPr>
              <a:t>Les règles de quorum et de pouvoir de vote</a:t>
            </a:r>
          </a:p>
          <a:p>
            <a:pPr>
              <a:defRPr/>
            </a:pPr>
            <a:endParaRPr lang="fr-FR" dirty="0">
              <a:cs typeface="Arial" charset="0"/>
            </a:endParaRPr>
          </a:p>
          <a:p>
            <a:pPr marL="285750" indent="-285750">
              <a:buFontTx/>
              <a:buChar char="-"/>
              <a:defRPr/>
            </a:pPr>
            <a:r>
              <a:rPr lang="fr-FR" dirty="0">
                <a:cs typeface="Arial" charset="0"/>
              </a:rPr>
              <a:t>Un adhérent votant empêché peut donner un pouvoir de vote à un autre adhérent votant</a:t>
            </a:r>
          </a:p>
          <a:p>
            <a:pPr marL="285750" indent="-285750">
              <a:buFontTx/>
              <a:buChar char="-"/>
              <a:defRPr/>
            </a:pPr>
            <a:r>
              <a:rPr lang="fr-FR" dirty="0">
                <a:cs typeface="Arial" charset="0"/>
              </a:rPr>
              <a:t>Chaque adhérent peut être porteur de 5 délégations de pouvoir</a:t>
            </a:r>
          </a:p>
          <a:p>
            <a:pPr marL="285750" indent="-285750">
              <a:buFontTx/>
              <a:buChar char="-"/>
              <a:defRPr/>
            </a:pPr>
            <a:r>
              <a:rPr lang="fr-FR" dirty="0">
                <a:cs typeface="Arial" charset="0"/>
              </a:rPr>
              <a:t>L’assemblée générale peut valablement se tenir s’il y a 1/5</a:t>
            </a:r>
            <a:r>
              <a:rPr lang="fr-FR" baseline="30000" dirty="0">
                <a:cs typeface="Arial" charset="0"/>
              </a:rPr>
              <a:t>ème</a:t>
            </a:r>
            <a:r>
              <a:rPr lang="fr-FR" dirty="0">
                <a:cs typeface="Arial" charset="0"/>
              </a:rPr>
              <a:t> des adhérents présents ou représentés de l’année N-1</a:t>
            </a:r>
          </a:p>
          <a:p>
            <a:pPr marL="285750" indent="-285750">
              <a:buFontTx/>
              <a:buChar char="-"/>
              <a:defRPr/>
            </a:pPr>
            <a:endParaRPr lang="fr-FR" dirty="0">
              <a:cs typeface="Arial" charset="0"/>
            </a:endParaRPr>
          </a:p>
          <a:p>
            <a:pPr>
              <a:defRPr/>
            </a:pPr>
            <a:r>
              <a:rPr lang="fr-FR" i="1" dirty="0">
                <a:solidFill>
                  <a:schemeClr val="accent3">
                    <a:lumMod val="50000"/>
                  </a:schemeClr>
                </a:solidFill>
                <a:cs typeface="Arial" charset="0"/>
              </a:rPr>
              <a:t>Exercice : une association a 60 adhérents N-1. L’AGO peut-elle valablement se réunir si 2 adhérents N-1 seulement sont présents ?</a:t>
            </a:r>
          </a:p>
          <a:p>
            <a:pPr>
              <a:defRPr/>
            </a:pPr>
            <a:endParaRPr lang="fr-FR" i="1" dirty="0">
              <a:cs typeface="Arial" charset="0"/>
            </a:endParaRPr>
          </a:p>
          <a:p>
            <a:pPr marL="285750" indent="-285750">
              <a:buFontTx/>
              <a:buChar char="-"/>
              <a:defRPr/>
            </a:pPr>
            <a:r>
              <a:rPr lang="fr-FR" dirty="0">
                <a:cs typeface="Arial" charset="0"/>
              </a:rPr>
              <a:t>Si le quorum n’est pas atteint, l’AG doit être </a:t>
            </a:r>
            <a:r>
              <a:rPr lang="fr-FR" dirty="0" err="1">
                <a:cs typeface="Arial" charset="0"/>
              </a:rPr>
              <a:t>re</a:t>
            </a:r>
            <a:r>
              <a:rPr lang="fr-FR" dirty="0">
                <a:cs typeface="Arial" charset="0"/>
              </a:rPr>
              <a:t>-convoquée avec le même ordre du jour</a:t>
            </a:r>
          </a:p>
        </p:txBody>
      </p:sp>
      <p:sp>
        <p:nvSpPr>
          <p:cNvPr id="6" name="ZoneTexte 5">
            <a:extLst>
              <a:ext uri="{FF2B5EF4-FFF2-40B4-BE49-F238E27FC236}">
                <a16:creationId xmlns:a16="http://schemas.microsoft.com/office/drawing/2014/main" id="{C4B6A91B-0B18-662B-6582-63A9D8C9615D}"/>
              </a:ext>
            </a:extLst>
          </p:cNvPr>
          <p:cNvSpPr txBox="1"/>
          <p:nvPr/>
        </p:nvSpPr>
        <p:spPr>
          <a:xfrm rot="10800000">
            <a:off x="467939" y="4497208"/>
            <a:ext cx="7848600" cy="415925"/>
          </a:xfrm>
          <a:prstGeom prst="rect">
            <a:avLst/>
          </a:prstGeom>
          <a:noFill/>
        </p:spPr>
        <p:txBody>
          <a:bodyPr>
            <a:spAutoFit/>
          </a:bodyPr>
          <a:lstStyle/>
          <a:p>
            <a:pPr>
              <a:defRPr/>
            </a:pPr>
            <a:r>
              <a:rPr lang="fr-FR" sz="1050" b="1" i="1" dirty="0">
                <a:solidFill>
                  <a:schemeClr val="accent3">
                    <a:lumMod val="50000"/>
                  </a:schemeClr>
                </a:solidFill>
                <a:cs typeface="Arial" charset="0"/>
              </a:rPr>
              <a:t>Réponse</a:t>
            </a:r>
            <a:r>
              <a:rPr lang="fr-FR" sz="1050" i="1" dirty="0">
                <a:solidFill>
                  <a:schemeClr val="accent3">
                    <a:lumMod val="50000"/>
                  </a:schemeClr>
                </a:solidFill>
                <a:cs typeface="Arial" charset="0"/>
              </a:rPr>
              <a:t> : oui ! L’AG peut se réunir s’il y a 12 adhérents présents ou représentés. Tel est le cas par exemple s’il y a 2 adhérents présents, chacun ayant 5 délégations de pouvoir.</a:t>
            </a:r>
          </a:p>
        </p:txBody>
      </p:sp>
    </p:spTree>
    <p:extLst>
      <p:ext uri="{BB962C8B-B14F-4D97-AF65-F5344CB8AC3E}">
        <p14:creationId xmlns:p14="http://schemas.microsoft.com/office/powerpoint/2010/main" val="2337464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03496E4-6664-99FE-0DCA-9B872FCAE128}"/>
              </a:ext>
            </a:extLst>
          </p:cNvPr>
          <p:cNvSpPr>
            <a:spLocks noGrp="1"/>
          </p:cNvSpPr>
          <p:nvPr>
            <p:ph type="ctrTitle"/>
          </p:nvPr>
        </p:nvSpPr>
        <p:spPr/>
        <p:txBody>
          <a:bodyPr lIns="91440" tIns="45720" rIns="91440" bIns="45720" anchor="t"/>
          <a:lstStyle/>
          <a:p>
            <a:r>
              <a:rPr lang="fr-FR" dirty="0">
                <a:latin typeface="Calibri"/>
                <a:cs typeface="Calibri"/>
              </a:rPr>
              <a:t>Introduction</a:t>
            </a:r>
          </a:p>
        </p:txBody>
      </p:sp>
      <p:grpSp>
        <p:nvGrpSpPr>
          <p:cNvPr id="6" name="Groupe 16">
            <a:extLst>
              <a:ext uri="{FF2B5EF4-FFF2-40B4-BE49-F238E27FC236}">
                <a16:creationId xmlns:a16="http://schemas.microsoft.com/office/drawing/2014/main" id="{111234B4-BAC6-B9F8-E61F-69D944AA6F69}"/>
              </a:ext>
            </a:extLst>
          </p:cNvPr>
          <p:cNvGrpSpPr>
            <a:grpSpLocks/>
          </p:cNvGrpSpPr>
          <p:nvPr/>
        </p:nvGrpSpPr>
        <p:grpSpPr bwMode="auto">
          <a:xfrm>
            <a:off x="522288" y="1201738"/>
            <a:ext cx="7772400" cy="3348037"/>
            <a:chOff x="823427" y="1560645"/>
            <a:chExt cx="7771480" cy="3347572"/>
          </a:xfrm>
        </p:grpSpPr>
        <p:sp>
          <p:nvSpPr>
            <p:cNvPr id="7" name="Rectangle 6">
              <a:extLst>
                <a:ext uri="{FF2B5EF4-FFF2-40B4-BE49-F238E27FC236}">
                  <a16:creationId xmlns:a16="http://schemas.microsoft.com/office/drawing/2014/main" id="{23D5D2BD-FCBA-C928-7411-A02F27F657D4}"/>
                </a:ext>
              </a:extLst>
            </p:cNvPr>
            <p:cNvSpPr/>
            <p:nvPr/>
          </p:nvSpPr>
          <p:spPr>
            <a:xfrm>
              <a:off x="3209157" y="1560645"/>
              <a:ext cx="2936527" cy="571421"/>
            </a:xfrm>
            <a:prstGeom prst="rect">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300" b="1" dirty="0">
                  <a:solidFill>
                    <a:schemeClr val="tx1"/>
                  </a:solidFill>
                  <a:latin typeface="Arial" pitchFamily="34" charset="0"/>
                  <a:cs typeface="Arial" pitchFamily="34" charset="0"/>
                </a:rPr>
                <a:t>UNION NATIONALE</a:t>
              </a:r>
            </a:p>
          </p:txBody>
        </p:sp>
        <p:sp>
          <p:nvSpPr>
            <p:cNvPr id="8" name="Rectangle 7">
              <a:extLst>
                <a:ext uri="{FF2B5EF4-FFF2-40B4-BE49-F238E27FC236}">
                  <a16:creationId xmlns:a16="http://schemas.microsoft.com/office/drawing/2014/main" id="{1F8AFF71-7B27-4DB3-0935-159DD3BEB3FF}"/>
                </a:ext>
              </a:extLst>
            </p:cNvPr>
            <p:cNvSpPr/>
            <p:nvPr/>
          </p:nvSpPr>
          <p:spPr>
            <a:xfrm>
              <a:off x="823427" y="2441585"/>
              <a:ext cx="2104776" cy="744435"/>
            </a:xfrm>
            <a:prstGeom prst="rect">
              <a:avLst/>
            </a:prstGeom>
            <a:solidFill>
              <a:srgbClr val="97BE0D"/>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300" b="1" dirty="0">
                  <a:solidFill>
                    <a:schemeClr val="tx1"/>
                  </a:solidFill>
                  <a:latin typeface="Arial" pitchFamily="34" charset="0"/>
                  <a:cs typeface="Arial" pitchFamily="34" charset="0"/>
                </a:rPr>
                <a:t>12</a:t>
              </a:r>
            </a:p>
            <a:p>
              <a:pPr algn="ctr">
                <a:defRPr/>
              </a:pPr>
              <a:r>
                <a:rPr lang="fr-FR" sz="1300" b="1" dirty="0">
                  <a:solidFill>
                    <a:schemeClr val="tx1"/>
                  </a:solidFill>
                  <a:latin typeface="Arial" pitchFamily="34" charset="0"/>
                  <a:cs typeface="Arial" pitchFamily="34" charset="0"/>
                </a:rPr>
                <a:t>COMITÉS RÉGIONAUX</a:t>
              </a:r>
            </a:p>
          </p:txBody>
        </p:sp>
        <p:sp>
          <p:nvSpPr>
            <p:cNvPr id="9" name="Rectangle 8">
              <a:extLst>
                <a:ext uri="{FF2B5EF4-FFF2-40B4-BE49-F238E27FC236}">
                  <a16:creationId xmlns:a16="http://schemas.microsoft.com/office/drawing/2014/main" id="{A68F8C35-5FA7-5134-7EAC-1BB0BD06E7FF}"/>
                </a:ext>
              </a:extLst>
            </p:cNvPr>
            <p:cNvSpPr/>
            <p:nvPr/>
          </p:nvSpPr>
          <p:spPr>
            <a:xfrm>
              <a:off x="3377412" y="3178082"/>
              <a:ext cx="2690494" cy="795228"/>
            </a:xfrm>
            <a:prstGeom prst="rect">
              <a:avLst/>
            </a:prstGeom>
            <a:solidFill>
              <a:srgbClr val="E7097D"/>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300" b="1" dirty="0">
                  <a:solidFill>
                    <a:schemeClr val="tx1"/>
                  </a:solidFill>
                  <a:latin typeface="Arial" pitchFamily="34" charset="0"/>
                  <a:cs typeface="Arial" pitchFamily="34" charset="0"/>
                </a:rPr>
                <a:t>94 </a:t>
              </a:r>
            </a:p>
            <a:p>
              <a:pPr algn="ctr">
                <a:defRPr/>
              </a:pPr>
              <a:r>
                <a:rPr lang="fr-FR" sz="1300" b="1" dirty="0">
                  <a:solidFill>
                    <a:schemeClr val="tx1"/>
                  </a:solidFill>
                  <a:latin typeface="Arial" pitchFamily="34" charset="0"/>
                  <a:cs typeface="Arial" pitchFamily="34" charset="0"/>
                </a:rPr>
                <a:t>FÉDÉRATIONS DÉPARTEMENTALES</a:t>
              </a:r>
            </a:p>
          </p:txBody>
        </p:sp>
        <p:sp>
          <p:nvSpPr>
            <p:cNvPr id="10" name="Rectangle 9">
              <a:extLst>
                <a:ext uri="{FF2B5EF4-FFF2-40B4-BE49-F238E27FC236}">
                  <a16:creationId xmlns:a16="http://schemas.microsoft.com/office/drawing/2014/main" id="{56614FB3-9BFD-ECB3-BDF8-95E1B6619D4C}"/>
                </a:ext>
              </a:extLst>
            </p:cNvPr>
            <p:cNvSpPr/>
            <p:nvPr/>
          </p:nvSpPr>
          <p:spPr>
            <a:xfrm>
              <a:off x="6306003" y="4112990"/>
              <a:ext cx="2288904" cy="795227"/>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300" b="1" dirty="0">
                  <a:solidFill>
                    <a:schemeClr val="tx1"/>
                  </a:solidFill>
                  <a:latin typeface="Arial" pitchFamily="34" charset="0"/>
                  <a:cs typeface="Arial" pitchFamily="34" charset="0"/>
                </a:rPr>
                <a:t>2 700</a:t>
              </a:r>
            </a:p>
            <a:p>
              <a:pPr algn="ctr">
                <a:defRPr/>
              </a:pPr>
              <a:r>
                <a:rPr lang="fr-FR" sz="1300" b="1" dirty="0">
                  <a:solidFill>
                    <a:schemeClr val="tx1"/>
                  </a:solidFill>
                  <a:latin typeface="Arial" pitchFamily="34" charset="0"/>
                  <a:cs typeface="Arial" pitchFamily="34" charset="0"/>
                </a:rPr>
                <a:t>ASSOCIATIONS LOCALES</a:t>
              </a:r>
            </a:p>
          </p:txBody>
        </p:sp>
      </p:grpSp>
      <p:cxnSp>
        <p:nvCxnSpPr>
          <p:cNvPr id="11" name="Connecteur en angle 26">
            <a:extLst>
              <a:ext uri="{FF2B5EF4-FFF2-40B4-BE49-F238E27FC236}">
                <a16:creationId xmlns:a16="http://schemas.microsoft.com/office/drawing/2014/main" id="{EEA9F211-A687-F1B6-A5CF-882AF5E1AAAA}"/>
              </a:ext>
            </a:extLst>
          </p:cNvPr>
          <p:cNvCxnSpPr/>
          <p:nvPr/>
        </p:nvCxnSpPr>
        <p:spPr>
          <a:xfrm rot="5400000" flipH="1" flipV="1">
            <a:off x="1943894" y="1072357"/>
            <a:ext cx="595312" cy="13335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Connecteur en angle 22">
            <a:extLst>
              <a:ext uri="{FF2B5EF4-FFF2-40B4-BE49-F238E27FC236}">
                <a16:creationId xmlns:a16="http://schemas.microsoft.com/office/drawing/2014/main" id="{AB250B81-9E74-1502-39AE-43E7C8D05EBF}"/>
              </a:ext>
            </a:extLst>
          </p:cNvPr>
          <p:cNvCxnSpPr/>
          <p:nvPr/>
        </p:nvCxnSpPr>
        <p:spPr>
          <a:xfrm rot="16200000" flipV="1">
            <a:off x="5380038" y="1962150"/>
            <a:ext cx="2266950" cy="1304925"/>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Connecteur en angle 20">
            <a:extLst>
              <a:ext uri="{FF2B5EF4-FFF2-40B4-BE49-F238E27FC236}">
                <a16:creationId xmlns:a16="http://schemas.microsoft.com/office/drawing/2014/main" id="{F9457176-0F82-C60E-6168-7DB266559A95}"/>
              </a:ext>
            </a:extLst>
          </p:cNvPr>
          <p:cNvCxnSpPr/>
          <p:nvPr/>
        </p:nvCxnSpPr>
        <p:spPr>
          <a:xfrm rot="16200000" flipV="1">
            <a:off x="6189662" y="2770188"/>
            <a:ext cx="538163" cy="1382712"/>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2EEFCE08-4107-1BB4-9B8E-619CBFAB80D5}"/>
              </a:ext>
            </a:extLst>
          </p:cNvPr>
          <p:cNvCxnSpPr/>
          <p:nvPr/>
        </p:nvCxnSpPr>
        <p:spPr>
          <a:xfrm flipV="1">
            <a:off x="4423569" y="1781176"/>
            <a:ext cx="0" cy="10461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6817148B-6B3E-8CFD-CEEE-0DFF76E89BEF}"/>
              </a:ext>
            </a:extLst>
          </p:cNvPr>
          <p:cNvCxnSpPr/>
          <p:nvPr/>
        </p:nvCxnSpPr>
        <p:spPr>
          <a:xfrm flipV="1">
            <a:off x="4421188" y="1819275"/>
            <a:ext cx="0" cy="10461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Connecteur en angle 24">
            <a:extLst>
              <a:ext uri="{FF2B5EF4-FFF2-40B4-BE49-F238E27FC236}">
                <a16:creationId xmlns:a16="http://schemas.microsoft.com/office/drawing/2014/main" id="{B82B3F92-FB75-A19E-7FBF-511C184FB690}"/>
              </a:ext>
            </a:extLst>
          </p:cNvPr>
          <p:cNvCxnSpPr/>
          <p:nvPr/>
        </p:nvCxnSpPr>
        <p:spPr>
          <a:xfrm rot="10800000">
            <a:off x="1574800" y="2873375"/>
            <a:ext cx="1501775" cy="388937"/>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D2A89498-FF2A-EFF3-A31C-B33CC320A26B}"/>
              </a:ext>
            </a:extLst>
          </p:cNvPr>
          <p:cNvSpPr/>
          <p:nvPr/>
        </p:nvSpPr>
        <p:spPr>
          <a:xfrm>
            <a:off x="2070100" y="4624387"/>
            <a:ext cx="4702175" cy="339725"/>
          </a:xfrm>
          <a:prstGeom prst="rect">
            <a:avLst/>
          </a:prstGeom>
          <a:solidFill>
            <a:schemeClr val="bg1"/>
          </a:solidFill>
          <a:ln>
            <a:solidFill>
              <a:srgbClr val="92D050"/>
            </a:solidFill>
          </a:ln>
        </p:spPr>
        <p:style>
          <a:lnRef idx="1">
            <a:schemeClr val="accent1"/>
          </a:lnRef>
          <a:fillRef idx="3">
            <a:schemeClr val="accent1"/>
          </a:fillRef>
          <a:effectRef idx="2">
            <a:schemeClr val="accent1"/>
          </a:effectRef>
          <a:fontRef idx="minor">
            <a:schemeClr val="lt1"/>
          </a:fontRef>
        </p:style>
        <p:txBody>
          <a:bodyPr anchor="ctr"/>
          <a:lstStyle/>
          <a:p>
            <a:pPr>
              <a:defRPr/>
            </a:pPr>
            <a:r>
              <a:rPr lang="fr-FR" sz="1400" dirty="0">
                <a:solidFill>
                  <a:schemeClr val="tx1"/>
                </a:solidFill>
                <a:latin typeface="Arial" pitchFamily="34" charset="0"/>
                <a:cs typeface="Arial" pitchFamily="34" charset="0"/>
              </a:rPr>
              <a:t>Une mutualisation de fonctions au bon échelon territorial</a:t>
            </a:r>
          </a:p>
        </p:txBody>
      </p:sp>
    </p:spTree>
    <p:extLst>
      <p:ext uri="{BB962C8B-B14F-4D97-AF65-F5344CB8AC3E}">
        <p14:creationId xmlns:p14="http://schemas.microsoft.com/office/powerpoint/2010/main" val="12750795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6 : L’assemblée générale ordinaire</a:t>
            </a:r>
          </a:p>
        </p:txBody>
      </p:sp>
      <p:sp>
        <p:nvSpPr>
          <p:cNvPr id="2" name="Rectangle 1">
            <a:extLst>
              <a:ext uri="{FF2B5EF4-FFF2-40B4-BE49-F238E27FC236}">
                <a16:creationId xmlns:a16="http://schemas.microsoft.com/office/drawing/2014/main" id="{F3594624-7BE5-F85A-456B-0956FABF9E42}"/>
              </a:ext>
            </a:extLst>
          </p:cNvPr>
          <p:cNvSpPr/>
          <p:nvPr/>
        </p:nvSpPr>
        <p:spPr>
          <a:xfrm>
            <a:off x="336313" y="1036638"/>
            <a:ext cx="8469313" cy="400050"/>
          </a:xfrm>
          <a:prstGeom prst="rect">
            <a:avLst/>
          </a:prstGeom>
        </p:spPr>
        <p:txBody>
          <a:bodyPr>
            <a:spAutoFit/>
          </a:bodyPr>
          <a:lstStyle/>
          <a:p>
            <a:pPr algn="ctr">
              <a:defRPr/>
            </a:pPr>
            <a:r>
              <a:rPr lang="fr-FR" sz="2000" b="1" dirty="0">
                <a:solidFill>
                  <a:schemeClr val="accent3">
                    <a:lumMod val="50000"/>
                  </a:schemeClr>
                </a:solidFill>
                <a:cs typeface="Arial" charset="0"/>
              </a:rPr>
              <a:t>Les délibérations de l’Assemblée générale ordinaire</a:t>
            </a:r>
          </a:p>
        </p:txBody>
      </p:sp>
      <p:graphicFrame>
        <p:nvGraphicFramePr>
          <p:cNvPr id="3" name="Tableau 2">
            <a:extLst>
              <a:ext uri="{FF2B5EF4-FFF2-40B4-BE49-F238E27FC236}">
                <a16:creationId xmlns:a16="http://schemas.microsoft.com/office/drawing/2014/main" id="{8AD497ED-C3B9-9FEF-0451-EBB7D778B13D}"/>
              </a:ext>
            </a:extLst>
          </p:cNvPr>
          <p:cNvGraphicFramePr>
            <a:graphicFrameLocks noGrp="1"/>
          </p:cNvGraphicFramePr>
          <p:nvPr>
            <p:extLst>
              <p:ext uri="{D42A27DB-BD31-4B8C-83A1-F6EECF244321}">
                <p14:modId xmlns:p14="http://schemas.microsoft.com/office/powerpoint/2010/main" val="2719931340"/>
              </p:ext>
            </p:extLst>
          </p:nvPr>
        </p:nvGraphicFramePr>
        <p:xfrm>
          <a:off x="264082" y="1436688"/>
          <a:ext cx="8613774" cy="3565526"/>
        </p:xfrm>
        <a:graphic>
          <a:graphicData uri="http://schemas.openxmlformats.org/drawingml/2006/table">
            <a:tbl>
              <a:tblPr firstRow="1" bandRow="1">
                <a:tableStyleId>{F5AB1C69-6EDB-4FF4-983F-18BD219EF322}</a:tableStyleId>
              </a:tblPr>
              <a:tblGrid>
                <a:gridCol w="2871258">
                  <a:extLst>
                    <a:ext uri="{9D8B030D-6E8A-4147-A177-3AD203B41FA5}">
                      <a16:colId xmlns:a16="http://schemas.microsoft.com/office/drawing/2014/main" val="20000"/>
                    </a:ext>
                  </a:extLst>
                </a:gridCol>
                <a:gridCol w="2871258">
                  <a:extLst>
                    <a:ext uri="{9D8B030D-6E8A-4147-A177-3AD203B41FA5}">
                      <a16:colId xmlns:a16="http://schemas.microsoft.com/office/drawing/2014/main" val="20001"/>
                    </a:ext>
                  </a:extLst>
                </a:gridCol>
                <a:gridCol w="2871258">
                  <a:extLst>
                    <a:ext uri="{9D8B030D-6E8A-4147-A177-3AD203B41FA5}">
                      <a16:colId xmlns:a16="http://schemas.microsoft.com/office/drawing/2014/main" val="20002"/>
                    </a:ext>
                  </a:extLst>
                </a:gridCol>
              </a:tblGrid>
              <a:tr h="503985">
                <a:tc>
                  <a:txBody>
                    <a:bodyPr/>
                    <a:lstStyle/>
                    <a:p>
                      <a:r>
                        <a:rPr lang="fr-FR" sz="1800" dirty="0"/>
                        <a:t>Délibérations annuelles</a:t>
                      </a:r>
                    </a:p>
                  </a:txBody>
                  <a:tcPr marL="91447" marR="91447" marT="45714" marB="45714"/>
                </a:tc>
                <a:tc>
                  <a:txBody>
                    <a:bodyPr/>
                    <a:lstStyle/>
                    <a:p>
                      <a:r>
                        <a:rPr lang="fr-FR" sz="1800" dirty="0"/>
                        <a:t>Délibérations pluriannuelles</a:t>
                      </a:r>
                    </a:p>
                  </a:txBody>
                  <a:tcPr marL="91447" marR="91447" marT="45714" marB="45714"/>
                </a:tc>
                <a:tc>
                  <a:txBody>
                    <a:bodyPr/>
                    <a:lstStyle/>
                    <a:p>
                      <a:r>
                        <a:rPr lang="fr-FR" sz="1800" dirty="0"/>
                        <a:t>Délibérations occasionnelles</a:t>
                      </a:r>
                    </a:p>
                  </a:txBody>
                  <a:tcPr marL="91447" marR="91447" marT="45714" marB="45714"/>
                </a:tc>
                <a:extLst>
                  <a:ext uri="{0D108BD9-81ED-4DB2-BD59-A6C34878D82A}">
                    <a16:rowId xmlns:a16="http://schemas.microsoft.com/office/drawing/2014/main" val="10000"/>
                  </a:ext>
                </a:extLst>
              </a:tr>
              <a:tr h="565184">
                <a:tc>
                  <a:txBody>
                    <a:bodyPr/>
                    <a:lstStyle/>
                    <a:p>
                      <a:r>
                        <a:rPr lang="fr-FR" sz="1800" dirty="0"/>
                        <a:t>Rapport d’activité</a:t>
                      </a:r>
                    </a:p>
                  </a:txBody>
                  <a:tcPr marL="91447" marR="91447" marT="45714" marB="45714"/>
                </a:tc>
                <a:tc>
                  <a:txBody>
                    <a:bodyPr/>
                    <a:lstStyle/>
                    <a:p>
                      <a:r>
                        <a:rPr lang="fr-FR" sz="1800" dirty="0"/>
                        <a:t>Elections (tous les 2 ans)</a:t>
                      </a:r>
                    </a:p>
                  </a:txBody>
                  <a:tcPr marL="91447" marR="91447" marT="45714" marB="45714"/>
                </a:tc>
                <a:tc>
                  <a:txBody>
                    <a:bodyPr/>
                    <a:lstStyle/>
                    <a:p>
                      <a:r>
                        <a:rPr lang="fr-FR" sz="1800" dirty="0"/>
                        <a:t>Ratification cooptation</a:t>
                      </a:r>
                    </a:p>
                  </a:txBody>
                  <a:tcPr marL="91447" marR="91447" marT="45714" marB="45714"/>
                </a:tc>
                <a:extLst>
                  <a:ext uri="{0D108BD9-81ED-4DB2-BD59-A6C34878D82A}">
                    <a16:rowId xmlns:a16="http://schemas.microsoft.com/office/drawing/2014/main" val="10001"/>
                  </a:ext>
                </a:extLst>
              </a:tr>
              <a:tr h="640128">
                <a:tc>
                  <a:txBody>
                    <a:bodyPr/>
                    <a:lstStyle/>
                    <a:p>
                      <a:r>
                        <a:rPr lang="fr-FR" sz="1800" dirty="0"/>
                        <a:t>Rapport financier – approbation des comptes</a:t>
                      </a:r>
                    </a:p>
                  </a:txBody>
                  <a:tcPr marL="91447" marR="91447" marT="45714" marB="45714"/>
                </a:tc>
                <a:tc>
                  <a:txBody>
                    <a:bodyPr/>
                    <a:lstStyle/>
                    <a:p>
                      <a:r>
                        <a:rPr lang="fr-FR" sz="1800" dirty="0"/>
                        <a:t>Commissaire aux comptes (6 exercices)</a:t>
                      </a:r>
                    </a:p>
                  </a:txBody>
                  <a:tcPr marL="91447" marR="91447" marT="45714" marB="45714"/>
                </a:tc>
                <a:tc>
                  <a:txBody>
                    <a:bodyPr/>
                    <a:lstStyle/>
                    <a:p>
                      <a:r>
                        <a:rPr lang="fr-FR" sz="1800" dirty="0"/>
                        <a:t>Conventions réglementées</a:t>
                      </a:r>
                    </a:p>
                  </a:txBody>
                  <a:tcPr marL="91447" marR="91447" marT="45714" marB="45714"/>
                </a:tc>
                <a:extLst>
                  <a:ext uri="{0D108BD9-81ED-4DB2-BD59-A6C34878D82A}">
                    <a16:rowId xmlns:a16="http://schemas.microsoft.com/office/drawing/2014/main" val="10002"/>
                  </a:ext>
                </a:extLst>
              </a:tr>
              <a:tr h="640120">
                <a:tc>
                  <a:txBody>
                    <a:bodyPr/>
                    <a:lstStyle/>
                    <a:p>
                      <a:r>
                        <a:rPr lang="fr-FR" sz="1800" dirty="0"/>
                        <a:t>Affectation du résultat</a:t>
                      </a:r>
                    </a:p>
                  </a:txBody>
                  <a:tcPr marL="91447" marR="91447" marT="45714" marB="45714"/>
                </a:tc>
                <a:tc>
                  <a:txBody>
                    <a:bodyPr/>
                    <a:lstStyle/>
                    <a:p>
                      <a:endParaRPr lang="fr-FR" sz="1800"/>
                    </a:p>
                  </a:txBody>
                  <a:tcPr marL="91447" marR="91447" marT="45714" marB="45714"/>
                </a:tc>
                <a:tc>
                  <a:txBody>
                    <a:bodyPr/>
                    <a:lstStyle/>
                    <a:p>
                      <a:r>
                        <a:rPr lang="fr-FR" sz="1800" dirty="0"/>
                        <a:t>Nombre de sièges au CA</a:t>
                      </a:r>
                    </a:p>
                  </a:txBody>
                  <a:tcPr marL="91447" marR="91447" marT="45714" marB="45714"/>
                </a:tc>
                <a:extLst>
                  <a:ext uri="{0D108BD9-81ED-4DB2-BD59-A6C34878D82A}">
                    <a16:rowId xmlns:a16="http://schemas.microsoft.com/office/drawing/2014/main" val="10003"/>
                  </a:ext>
                </a:extLst>
              </a:tr>
              <a:tr h="640128">
                <a:tc>
                  <a:txBody>
                    <a:bodyPr/>
                    <a:lstStyle/>
                    <a:p>
                      <a:r>
                        <a:rPr lang="fr-FR" sz="1800" dirty="0"/>
                        <a:t>Rapport d’orientation / rapport moral</a:t>
                      </a:r>
                    </a:p>
                  </a:txBody>
                  <a:tcPr marL="91447" marR="91447" marT="45714" marB="45714"/>
                </a:tc>
                <a:tc>
                  <a:txBody>
                    <a:bodyPr/>
                    <a:lstStyle/>
                    <a:p>
                      <a:endParaRPr lang="fr-FR" sz="1800"/>
                    </a:p>
                  </a:txBody>
                  <a:tcPr marL="91447" marR="91447" marT="45714" marB="45714"/>
                </a:tc>
                <a:tc>
                  <a:txBody>
                    <a:bodyPr/>
                    <a:lstStyle/>
                    <a:p>
                      <a:r>
                        <a:rPr lang="fr-FR" sz="1800" dirty="0"/>
                        <a:t>Changement de nom</a:t>
                      </a:r>
                      <a:r>
                        <a:rPr lang="fr-FR" sz="1800" baseline="0" dirty="0"/>
                        <a:t> </a:t>
                      </a:r>
                      <a:endParaRPr lang="fr-FR" sz="1800" dirty="0"/>
                    </a:p>
                  </a:txBody>
                  <a:tcPr marL="91447" marR="91447" marT="45714" marB="45714"/>
                </a:tc>
                <a:extLst>
                  <a:ext uri="{0D108BD9-81ED-4DB2-BD59-A6C34878D82A}">
                    <a16:rowId xmlns:a16="http://schemas.microsoft.com/office/drawing/2014/main" val="10004"/>
                  </a:ext>
                </a:extLst>
              </a:tr>
              <a:tr h="575981">
                <a:tc>
                  <a:txBody>
                    <a:bodyPr/>
                    <a:lstStyle/>
                    <a:p>
                      <a:r>
                        <a:rPr lang="fr-FR" sz="1800" dirty="0"/>
                        <a:t>Quitus</a:t>
                      </a:r>
                    </a:p>
                  </a:txBody>
                  <a:tcPr marL="91447" marR="91447" marT="45714" marB="45714"/>
                </a:tc>
                <a:tc>
                  <a:txBody>
                    <a:bodyPr/>
                    <a:lstStyle/>
                    <a:p>
                      <a:endParaRPr lang="fr-FR" sz="1800"/>
                    </a:p>
                  </a:txBody>
                  <a:tcPr marL="91447" marR="91447" marT="45714" marB="45714"/>
                </a:tc>
                <a:tc>
                  <a:txBody>
                    <a:bodyPr/>
                    <a:lstStyle/>
                    <a:p>
                      <a:r>
                        <a:rPr lang="fr-FR" sz="1800" dirty="0"/>
                        <a:t>Adoption statuts types</a:t>
                      </a:r>
                    </a:p>
                  </a:txBody>
                  <a:tcPr marL="91447" marR="91447" marT="45714" marB="45714"/>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2377120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6 : L’assemblée générale ordinaire</a:t>
            </a:r>
          </a:p>
        </p:txBody>
      </p:sp>
      <p:sp>
        <p:nvSpPr>
          <p:cNvPr id="4" name="Rectangle 3">
            <a:extLst>
              <a:ext uri="{FF2B5EF4-FFF2-40B4-BE49-F238E27FC236}">
                <a16:creationId xmlns:a16="http://schemas.microsoft.com/office/drawing/2014/main" id="{61F34854-E6EE-FB7F-53A7-CB25838006B6}"/>
              </a:ext>
            </a:extLst>
          </p:cNvPr>
          <p:cNvSpPr/>
          <p:nvPr/>
        </p:nvSpPr>
        <p:spPr>
          <a:xfrm>
            <a:off x="453788" y="1112838"/>
            <a:ext cx="8234363" cy="4001095"/>
          </a:xfrm>
          <a:prstGeom prst="rect">
            <a:avLst/>
          </a:prstGeom>
        </p:spPr>
        <p:txBody>
          <a:bodyPr>
            <a:spAutoFit/>
          </a:bodyPr>
          <a:lstStyle/>
          <a:p>
            <a:pPr algn="ctr">
              <a:defRPr/>
            </a:pPr>
            <a:r>
              <a:rPr lang="fr-FR" sz="2000" b="1" dirty="0">
                <a:solidFill>
                  <a:schemeClr val="accent3">
                    <a:lumMod val="50000"/>
                  </a:schemeClr>
                </a:solidFill>
                <a:cs typeface="Arial" charset="0"/>
              </a:rPr>
              <a:t>Les modalités de vote</a:t>
            </a:r>
          </a:p>
          <a:p>
            <a:pPr algn="just">
              <a:defRPr/>
            </a:pPr>
            <a:endParaRPr lang="fr-FR" dirty="0">
              <a:solidFill>
                <a:schemeClr val="accent3">
                  <a:lumMod val="50000"/>
                </a:schemeClr>
              </a:solidFill>
              <a:cs typeface="Arial" charset="0"/>
            </a:endParaRPr>
          </a:p>
          <a:p>
            <a:pPr marL="285750" indent="-285750" algn="just">
              <a:buFontTx/>
              <a:buChar char="-"/>
              <a:defRPr/>
            </a:pPr>
            <a:r>
              <a:rPr lang="fr-FR" dirty="0">
                <a:cs typeface="Arial" charset="0"/>
              </a:rPr>
              <a:t>Seuls les adhérents à jour de leurs cotisations ont droit de vote. Les décisions sont prises à la </a:t>
            </a:r>
            <a:r>
              <a:rPr lang="fr-FR" b="1" dirty="0">
                <a:solidFill>
                  <a:schemeClr val="accent3">
                    <a:lumMod val="50000"/>
                  </a:schemeClr>
                </a:solidFill>
                <a:cs typeface="Arial" charset="0"/>
              </a:rPr>
              <a:t>majorité absolue des suffrages exprimés. </a:t>
            </a:r>
            <a:endParaRPr lang="fr-FR" i="1" dirty="0">
              <a:cs typeface="Arial" charset="0"/>
            </a:endParaRPr>
          </a:p>
          <a:p>
            <a:pPr>
              <a:defRPr/>
            </a:pPr>
            <a:r>
              <a:rPr lang="fr-FR" i="1" dirty="0">
                <a:cs typeface="Arial" charset="0"/>
              </a:rPr>
              <a:t>			</a:t>
            </a: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Le vote à scrutin secret est obligatoire si un adhérent le demande</a:t>
            </a:r>
          </a:p>
          <a:p>
            <a:pPr algn="just">
              <a:defRPr/>
            </a:pPr>
            <a:endParaRPr lang="fr-FR" dirty="0">
              <a:cs typeface="Arial" charset="0"/>
            </a:endParaRPr>
          </a:p>
        </p:txBody>
      </p:sp>
      <p:pic>
        <p:nvPicPr>
          <p:cNvPr id="7" name="Image 6">
            <a:extLst>
              <a:ext uri="{FF2B5EF4-FFF2-40B4-BE49-F238E27FC236}">
                <a16:creationId xmlns:a16="http://schemas.microsoft.com/office/drawing/2014/main" id="{1A1F67F3-A270-0A29-347F-716B02051188}"/>
              </a:ext>
            </a:extLst>
          </p:cNvPr>
          <p:cNvPicPr>
            <a:picLocks noChangeAspect="1"/>
          </p:cNvPicPr>
          <p:nvPr/>
        </p:nvPicPr>
        <p:blipFill>
          <a:blip r:embed="rId2"/>
          <a:stretch>
            <a:fillRect/>
          </a:stretch>
        </p:blipFill>
        <p:spPr>
          <a:xfrm>
            <a:off x="801647" y="2571750"/>
            <a:ext cx="6090432" cy="1902117"/>
          </a:xfrm>
          <a:prstGeom prst="rect">
            <a:avLst/>
          </a:prstGeom>
        </p:spPr>
      </p:pic>
      <p:pic>
        <p:nvPicPr>
          <p:cNvPr id="8" name="Picture 5">
            <a:extLst>
              <a:ext uri="{FF2B5EF4-FFF2-40B4-BE49-F238E27FC236}">
                <a16:creationId xmlns:a16="http://schemas.microsoft.com/office/drawing/2014/main" id="{802BC0A1-1E6D-D1B0-9633-A6738F3A8D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0966" y="3113385"/>
            <a:ext cx="941387" cy="1158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963874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6 : L’assemblée générale ordinaire</a:t>
            </a:r>
          </a:p>
        </p:txBody>
      </p:sp>
      <p:sp>
        <p:nvSpPr>
          <p:cNvPr id="2" name="Rectangle 1">
            <a:extLst>
              <a:ext uri="{FF2B5EF4-FFF2-40B4-BE49-F238E27FC236}">
                <a16:creationId xmlns:a16="http://schemas.microsoft.com/office/drawing/2014/main" id="{649AD1C9-EEBF-C433-8D83-DD097063BD55}"/>
              </a:ext>
            </a:extLst>
          </p:cNvPr>
          <p:cNvSpPr/>
          <p:nvPr/>
        </p:nvSpPr>
        <p:spPr>
          <a:xfrm>
            <a:off x="453788" y="1095375"/>
            <a:ext cx="8234363" cy="4001095"/>
          </a:xfrm>
          <a:prstGeom prst="rect">
            <a:avLst/>
          </a:prstGeom>
        </p:spPr>
        <p:txBody>
          <a:bodyPr>
            <a:spAutoFit/>
          </a:bodyPr>
          <a:lstStyle/>
          <a:p>
            <a:pPr algn="ctr">
              <a:defRPr/>
            </a:pPr>
            <a:r>
              <a:rPr lang="fr-FR" sz="2000" b="1" dirty="0">
                <a:solidFill>
                  <a:schemeClr val="accent3">
                    <a:lumMod val="50000"/>
                  </a:schemeClr>
                </a:solidFill>
                <a:cs typeface="Arial" charset="0"/>
              </a:rPr>
              <a:t>L’élection des administrateurs du 1</a:t>
            </a:r>
            <a:r>
              <a:rPr lang="fr-FR" sz="2000" b="1" baseline="30000" dirty="0">
                <a:solidFill>
                  <a:schemeClr val="accent3">
                    <a:lumMod val="50000"/>
                  </a:schemeClr>
                </a:solidFill>
                <a:cs typeface="Arial" charset="0"/>
              </a:rPr>
              <a:t>er</a:t>
            </a:r>
            <a:r>
              <a:rPr lang="fr-FR" sz="2000" b="1" dirty="0">
                <a:solidFill>
                  <a:schemeClr val="accent3">
                    <a:lumMod val="50000"/>
                  </a:schemeClr>
                </a:solidFill>
                <a:cs typeface="Arial" charset="0"/>
              </a:rPr>
              <a:t> collège</a:t>
            </a:r>
          </a:p>
          <a:p>
            <a:pPr algn="just">
              <a:defRPr/>
            </a:pPr>
            <a:endParaRPr lang="fr-FR" dirty="0">
              <a:solidFill>
                <a:schemeClr val="accent3">
                  <a:lumMod val="50000"/>
                </a:schemeClr>
              </a:solidFill>
              <a:cs typeface="Arial" charset="0"/>
            </a:endParaRPr>
          </a:p>
          <a:p>
            <a:pPr marL="285750" indent="-285750">
              <a:buFontTx/>
              <a:buChar char="-"/>
              <a:defRPr/>
            </a:pPr>
            <a:r>
              <a:rPr lang="fr-FR" dirty="0">
                <a:cs typeface="Arial" charset="0"/>
              </a:rPr>
              <a:t>Au premier tour, l’élection est acquise à la </a:t>
            </a:r>
            <a:r>
              <a:rPr lang="fr-FR" b="1" dirty="0">
                <a:solidFill>
                  <a:schemeClr val="accent3">
                    <a:lumMod val="75000"/>
                  </a:schemeClr>
                </a:solidFill>
                <a:cs typeface="Arial" charset="0"/>
              </a:rPr>
              <a:t>majorité absolue </a:t>
            </a:r>
            <a:r>
              <a:rPr lang="fr-FR" dirty="0">
                <a:cs typeface="Arial" charset="0"/>
              </a:rPr>
              <a:t>des suffrages exprimés. Au second tour, la </a:t>
            </a:r>
            <a:r>
              <a:rPr lang="fr-FR" b="1" dirty="0">
                <a:solidFill>
                  <a:schemeClr val="accent3">
                    <a:lumMod val="75000"/>
                  </a:schemeClr>
                </a:solidFill>
                <a:cs typeface="Arial" charset="0"/>
              </a:rPr>
              <a:t>majorité relative </a:t>
            </a:r>
            <a:r>
              <a:rPr lang="fr-FR" dirty="0">
                <a:cs typeface="Arial" charset="0"/>
              </a:rPr>
              <a:t>suffit.</a:t>
            </a:r>
          </a:p>
          <a:p>
            <a:pPr algn="ctr">
              <a:defRPr/>
            </a:pPr>
            <a:endParaRPr lang="fr-FR" i="1"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algn="just">
              <a:defRPr/>
            </a:pPr>
            <a:endParaRPr lang="fr-FR" dirty="0">
              <a:cs typeface="Arial" charset="0"/>
            </a:endParaRPr>
          </a:p>
        </p:txBody>
      </p:sp>
      <p:pic>
        <p:nvPicPr>
          <p:cNvPr id="6" name="Image 5">
            <a:extLst>
              <a:ext uri="{FF2B5EF4-FFF2-40B4-BE49-F238E27FC236}">
                <a16:creationId xmlns:a16="http://schemas.microsoft.com/office/drawing/2014/main" id="{13CF5BFB-829C-3F9F-B1EA-F70E02EA1E34}"/>
              </a:ext>
            </a:extLst>
          </p:cNvPr>
          <p:cNvPicPr>
            <a:picLocks noChangeAspect="1"/>
          </p:cNvPicPr>
          <p:nvPr/>
        </p:nvPicPr>
        <p:blipFill>
          <a:blip r:embed="rId2"/>
          <a:stretch>
            <a:fillRect/>
          </a:stretch>
        </p:blipFill>
        <p:spPr>
          <a:xfrm>
            <a:off x="1641084" y="2532826"/>
            <a:ext cx="6090432" cy="2420322"/>
          </a:xfrm>
          <a:prstGeom prst="rect">
            <a:avLst/>
          </a:prstGeom>
        </p:spPr>
      </p:pic>
    </p:spTree>
    <p:extLst>
      <p:ext uri="{BB962C8B-B14F-4D97-AF65-F5344CB8AC3E}">
        <p14:creationId xmlns:p14="http://schemas.microsoft.com/office/powerpoint/2010/main" val="35411729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6 : L’assemblée générale ordinaire</a:t>
            </a:r>
          </a:p>
        </p:txBody>
      </p:sp>
      <p:sp>
        <p:nvSpPr>
          <p:cNvPr id="3" name="Rectangle 2">
            <a:extLst>
              <a:ext uri="{FF2B5EF4-FFF2-40B4-BE49-F238E27FC236}">
                <a16:creationId xmlns:a16="http://schemas.microsoft.com/office/drawing/2014/main" id="{87889C7B-8B23-14BB-CB19-C528135A1FC2}"/>
              </a:ext>
            </a:extLst>
          </p:cNvPr>
          <p:cNvSpPr/>
          <p:nvPr/>
        </p:nvSpPr>
        <p:spPr>
          <a:xfrm>
            <a:off x="457200" y="1341438"/>
            <a:ext cx="8234363" cy="3170099"/>
          </a:xfrm>
          <a:prstGeom prst="rect">
            <a:avLst/>
          </a:prstGeom>
        </p:spPr>
        <p:txBody>
          <a:bodyPr>
            <a:spAutoFit/>
          </a:bodyPr>
          <a:lstStyle/>
          <a:p>
            <a:pPr algn="ctr">
              <a:defRPr/>
            </a:pPr>
            <a:r>
              <a:rPr lang="fr-FR" sz="2000" b="1" dirty="0">
                <a:solidFill>
                  <a:schemeClr val="accent3">
                    <a:lumMod val="50000"/>
                  </a:schemeClr>
                </a:solidFill>
                <a:cs typeface="Arial" charset="0"/>
              </a:rPr>
              <a:t>L’élection des administrateurs du 2</a:t>
            </a:r>
            <a:r>
              <a:rPr lang="fr-FR" sz="2000" b="1" baseline="30000" dirty="0">
                <a:solidFill>
                  <a:schemeClr val="accent3">
                    <a:lumMod val="50000"/>
                  </a:schemeClr>
                </a:solidFill>
                <a:cs typeface="Arial" charset="0"/>
              </a:rPr>
              <a:t>ème</a:t>
            </a:r>
            <a:r>
              <a:rPr lang="fr-FR" sz="2000" b="1" dirty="0">
                <a:solidFill>
                  <a:schemeClr val="accent3">
                    <a:lumMod val="50000"/>
                  </a:schemeClr>
                </a:solidFill>
                <a:cs typeface="Arial" charset="0"/>
              </a:rPr>
              <a:t> collège</a:t>
            </a:r>
          </a:p>
          <a:p>
            <a:pPr algn="just">
              <a:defRPr/>
            </a:pPr>
            <a:endParaRPr lang="fr-FR" dirty="0">
              <a:solidFill>
                <a:schemeClr val="accent3">
                  <a:lumMod val="50000"/>
                </a:schemeClr>
              </a:solidFill>
              <a:cs typeface="Arial" charset="0"/>
            </a:endParaRPr>
          </a:p>
          <a:p>
            <a:pPr marL="285750" indent="-285750" algn="just">
              <a:buFontTx/>
              <a:buChar char="-"/>
              <a:defRPr/>
            </a:pPr>
            <a:r>
              <a:rPr lang="fr-FR" dirty="0">
                <a:cs typeface="Arial" charset="0"/>
              </a:rPr>
              <a:t>L’élection des administrateurs salariés se déroule </a:t>
            </a:r>
            <a:r>
              <a:rPr lang="fr-FR" b="1" dirty="0">
                <a:solidFill>
                  <a:schemeClr val="accent3">
                    <a:lumMod val="75000"/>
                  </a:schemeClr>
                </a:solidFill>
                <a:cs typeface="Arial" charset="0"/>
              </a:rPr>
              <a:t>avant l’assemblée générale</a:t>
            </a:r>
            <a:r>
              <a:rPr lang="fr-FR" dirty="0">
                <a:cs typeface="Arial" charset="0"/>
              </a:rPr>
              <a:t>, au cours d’une réunion de l’ensemble du personnel d’intervention.</a:t>
            </a: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Application des </a:t>
            </a:r>
            <a:r>
              <a:rPr lang="fr-FR" b="1" dirty="0">
                <a:solidFill>
                  <a:schemeClr val="accent3">
                    <a:lumMod val="75000"/>
                  </a:schemeClr>
                </a:solidFill>
                <a:cs typeface="Arial" charset="0"/>
              </a:rPr>
              <a:t>mêmes règles de scrutin et de majorité </a:t>
            </a:r>
            <a:r>
              <a:rPr lang="fr-FR" dirty="0">
                <a:cs typeface="Arial" charset="0"/>
              </a:rPr>
              <a:t>que pour l’élection du 1</a:t>
            </a:r>
            <a:r>
              <a:rPr lang="fr-FR" baseline="30000" dirty="0">
                <a:cs typeface="Arial" charset="0"/>
              </a:rPr>
              <a:t>er</a:t>
            </a:r>
            <a:r>
              <a:rPr lang="fr-FR" dirty="0">
                <a:cs typeface="Arial" charset="0"/>
              </a:rPr>
              <a:t> collège.</a:t>
            </a: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Les résultats sont proclamés lors de l’assemblée générale et retranscrits dans le procès-verbal.</a:t>
            </a:r>
          </a:p>
          <a:p>
            <a:pPr algn="just">
              <a:defRPr/>
            </a:pPr>
            <a:endParaRPr lang="fr-FR" dirty="0">
              <a:cs typeface="Arial" charset="0"/>
            </a:endParaRPr>
          </a:p>
        </p:txBody>
      </p:sp>
    </p:spTree>
    <p:extLst>
      <p:ext uri="{BB962C8B-B14F-4D97-AF65-F5344CB8AC3E}">
        <p14:creationId xmlns:p14="http://schemas.microsoft.com/office/powerpoint/2010/main" val="3690126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7 : Le conseil d’administration</a:t>
            </a:r>
          </a:p>
        </p:txBody>
      </p:sp>
      <p:graphicFrame>
        <p:nvGraphicFramePr>
          <p:cNvPr id="2" name="Diagramme 1">
            <a:extLst>
              <a:ext uri="{FF2B5EF4-FFF2-40B4-BE49-F238E27FC236}">
                <a16:creationId xmlns:a16="http://schemas.microsoft.com/office/drawing/2014/main" id="{7E5E020B-56CC-C27C-1C35-168F9E408617}"/>
              </a:ext>
            </a:extLst>
          </p:cNvPr>
          <p:cNvGraphicFramePr/>
          <p:nvPr>
            <p:extLst>
              <p:ext uri="{D42A27DB-BD31-4B8C-83A1-F6EECF244321}">
                <p14:modId xmlns:p14="http://schemas.microsoft.com/office/powerpoint/2010/main" val="2964999415"/>
              </p:ext>
            </p:extLst>
          </p:nvPr>
        </p:nvGraphicFramePr>
        <p:xfrm>
          <a:off x="928080" y="1052736"/>
          <a:ext cx="7287840" cy="39004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ZoneTexte 3">
            <a:extLst>
              <a:ext uri="{FF2B5EF4-FFF2-40B4-BE49-F238E27FC236}">
                <a16:creationId xmlns:a16="http://schemas.microsoft.com/office/drawing/2014/main" id="{9F3AD6F8-470E-8105-9E5B-CDC262A148A3}"/>
              </a:ext>
            </a:extLst>
          </p:cNvPr>
          <p:cNvSpPr txBox="1"/>
          <p:nvPr/>
        </p:nvSpPr>
        <p:spPr>
          <a:xfrm>
            <a:off x="3513695" y="2186439"/>
            <a:ext cx="2114550" cy="1384995"/>
          </a:xfrm>
          <a:prstGeom prst="rect">
            <a:avLst/>
          </a:prstGeom>
          <a:noFill/>
        </p:spPr>
        <p:txBody>
          <a:bodyPr wrap="square">
            <a:spAutoFit/>
          </a:bodyPr>
          <a:lstStyle/>
          <a:p>
            <a:pPr algn="ctr">
              <a:defRPr/>
            </a:pPr>
            <a:r>
              <a:rPr lang="fr-FR" b="1" dirty="0">
                <a:solidFill>
                  <a:schemeClr val="accent6">
                    <a:lumMod val="75000"/>
                  </a:schemeClr>
                </a:solidFill>
                <a:cs typeface="Arial" charset="0"/>
              </a:rPr>
              <a:t>CONSEIL D’ADMINISTRATION</a:t>
            </a:r>
          </a:p>
          <a:p>
            <a:pPr algn="ctr">
              <a:defRPr/>
            </a:pPr>
            <a:r>
              <a:rPr lang="fr-FR" sz="1600" b="1" i="1" dirty="0">
                <a:solidFill>
                  <a:schemeClr val="accent6">
                    <a:lumMod val="75000"/>
                  </a:schemeClr>
                </a:solidFill>
                <a:cs typeface="Arial" charset="0"/>
              </a:rPr>
              <a:t>Administre, gère et développe l’association</a:t>
            </a:r>
          </a:p>
        </p:txBody>
      </p:sp>
    </p:spTree>
    <p:extLst>
      <p:ext uri="{BB962C8B-B14F-4D97-AF65-F5344CB8AC3E}">
        <p14:creationId xmlns:p14="http://schemas.microsoft.com/office/powerpoint/2010/main" val="6223400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7 : Le conseil d’administration</a:t>
            </a:r>
          </a:p>
        </p:txBody>
      </p:sp>
      <p:sp>
        <p:nvSpPr>
          <p:cNvPr id="3" name="Rectangle 2">
            <a:extLst>
              <a:ext uri="{FF2B5EF4-FFF2-40B4-BE49-F238E27FC236}">
                <a16:creationId xmlns:a16="http://schemas.microsoft.com/office/drawing/2014/main" id="{A619A4B9-F43E-EA9A-7499-784BDA39A275}"/>
              </a:ext>
            </a:extLst>
          </p:cNvPr>
          <p:cNvSpPr/>
          <p:nvPr/>
        </p:nvSpPr>
        <p:spPr>
          <a:xfrm>
            <a:off x="468313" y="1268413"/>
            <a:ext cx="8280400" cy="3447098"/>
          </a:xfrm>
          <a:prstGeom prst="rect">
            <a:avLst/>
          </a:prstGeom>
        </p:spPr>
        <p:txBody>
          <a:bodyPr>
            <a:spAutoFit/>
          </a:bodyPr>
          <a:lstStyle/>
          <a:p>
            <a:pPr algn="ctr">
              <a:defRPr/>
            </a:pPr>
            <a:r>
              <a:rPr lang="fr-FR" sz="2000" b="1" dirty="0">
                <a:solidFill>
                  <a:schemeClr val="accent6">
                    <a:lumMod val="75000"/>
                  </a:schemeClr>
                </a:solidFill>
                <a:cs typeface="Arial" charset="0"/>
              </a:rPr>
              <a:t>La composition du conseil d’administration</a:t>
            </a:r>
          </a:p>
          <a:p>
            <a:pPr algn="just">
              <a:defRPr/>
            </a:pPr>
            <a:endParaRPr lang="fr-FR" dirty="0">
              <a:solidFill>
                <a:srgbClr val="9BBB59">
                  <a:lumMod val="50000"/>
                </a:srgbClr>
              </a:solidFill>
              <a:cs typeface="Arial" charset="0"/>
            </a:endParaRPr>
          </a:p>
          <a:p>
            <a:pPr marL="285750" indent="-285750" algn="just">
              <a:buFontTx/>
              <a:buChar char="-"/>
              <a:defRPr/>
            </a:pPr>
            <a:r>
              <a:rPr lang="fr-FR" dirty="0">
                <a:cs typeface="Arial" charset="0"/>
              </a:rPr>
              <a:t>Le CA est composé de 8 membres au moins et 28 membres au plus</a:t>
            </a: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Deux collèges :</a:t>
            </a:r>
          </a:p>
          <a:p>
            <a:pPr marL="285750" indent="-285750" algn="just">
              <a:buFontTx/>
              <a:buChar char="-"/>
              <a:defRPr/>
            </a:pPr>
            <a:endParaRPr lang="fr-FR" dirty="0">
              <a:cs typeface="Arial" charset="0"/>
            </a:endParaRPr>
          </a:p>
          <a:p>
            <a:pPr marL="742950" lvl="1" indent="-285750" algn="just">
              <a:buFont typeface="Wingdings" panose="05000000000000000000" pitchFamily="2" charset="2"/>
              <a:buChar char="q"/>
              <a:defRPr/>
            </a:pPr>
            <a:r>
              <a:rPr lang="fr-FR" dirty="0">
                <a:cs typeface="Arial" charset="0"/>
              </a:rPr>
              <a:t>Le 1</a:t>
            </a:r>
            <a:r>
              <a:rPr lang="fr-FR" baseline="30000" dirty="0">
                <a:cs typeface="Arial" charset="0"/>
              </a:rPr>
              <a:t>er</a:t>
            </a:r>
            <a:r>
              <a:rPr lang="fr-FR" dirty="0">
                <a:cs typeface="Arial" charset="0"/>
              </a:rPr>
              <a:t> collège est composé d’administrateurs élus par les adhérents de l’association et en leur sein</a:t>
            </a:r>
          </a:p>
          <a:p>
            <a:pPr marL="742950" lvl="1" indent="-285750" algn="just">
              <a:buFont typeface="Wingdings" panose="05000000000000000000" pitchFamily="2" charset="2"/>
              <a:buChar char="q"/>
              <a:defRPr/>
            </a:pPr>
            <a:endParaRPr lang="fr-FR" dirty="0">
              <a:cs typeface="Arial" charset="0"/>
            </a:endParaRPr>
          </a:p>
          <a:p>
            <a:pPr marL="742950" lvl="1" indent="-285750" algn="just">
              <a:buFont typeface="Wingdings" panose="05000000000000000000" pitchFamily="2" charset="2"/>
              <a:buChar char="q"/>
              <a:defRPr/>
            </a:pPr>
            <a:r>
              <a:rPr lang="fr-FR" dirty="0">
                <a:cs typeface="Arial" charset="0"/>
              </a:rPr>
              <a:t>Le 2</a:t>
            </a:r>
            <a:r>
              <a:rPr lang="fr-FR" baseline="30000" dirty="0">
                <a:cs typeface="Arial" charset="0"/>
              </a:rPr>
              <a:t>ème</a:t>
            </a:r>
            <a:r>
              <a:rPr lang="fr-FR" dirty="0">
                <a:cs typeface="Arial" charset="0"/>
              </a:rPr>
              <a:t> collège est composé d’administrateurs élus par le personnel d’intervention de l’association et en son sein</a:t>
            </a:r>
          </a:p>
          <a:p>
            <a:pPr marL="285750" indent="-285750" algn="just">
              <a:buFontTx/>
              <a:buChar char="-"/>
              <a:defRPr/>
            </a:pPr>
            <a:endParaRPr lang="fr-FR" dirty="0">
              <a:cs typeface="Arial" charset="0"/>
            </a:endParaRPr>
          </a:p>
        </p:txBody>
      </p:sp>
    </p:spTree>
    <p:extLst>
      <p:ext uri="{BB962C8B-B14F-4D97-AF65-F5344CB8AC3E}">
        <p14:creationId xmlns:p14="http://schemas.microsoft.com/office/powerpoint/2010/main" val="9162363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7 : Le conseil d’administration</a:t>
            </a:r>
          </a:p>
        </p:txBody>
      </p:sp>
      <p:sp>
        <p:nvSpPr>
          <p:cNvPr id="2" name="Rectangle 1">
            <a:extLst>
              <a:ext uri="{FF2B5EF4-FFF2-40B4-BE49-F238E27FC236}">
                <a16:creationId xmlns:a16="http://schemas.microsoft.com/office/drawing/2014/main" id="{863865FF-88DF-EDD6-43D2-53C4BB26AA2D}"/>
              </a:ext>
            </a:extLst>
          </p:cNvPr>
          <p:cNvSpPr/>
          <p:nvPr/>
        </p:nvSpPr>
        <p:spPr>
          <a:xfrm>
            <a:off x="468313" y="1268413"/>
            <a:ext cx="8280400" cy="3447098"/>
          </a:xfrm>
          <a:prstGeom prst="rect">
            <a:avLst/>
          </a:prstGeom>
        </p:spPr>
        <p:txBody>
          <a:bodyPr>
            <a:spAutoFit/>
          </a:bodyPr>
          <a:lstStyle/>
          <a:p>
            <a:pPr algn="ctr">
              <a:defRPr/>
            </a:pPr>
            <a:r>
              <a:rPr lang="fr-FR" sz="2000" b="1" dirty="0">
                <a:solidFill>
                  <a:schemeClr val="accent6">
                    <a:lumMod val="75000"/>
                  </a:schemeClr>
                </a:solidFill>
                <a:cs typeface="Arial" charset="0"/>
              </a:rPr>
              <a:t>La composition du conseil d’administration</a:t>
            </a:r>
          </a:p>
          <a:p>
            <a:pPr algn="just">
              <a:defRPr/>
            </a:pPr>
            <a:endParaRPr lang="fr-FR" dirty="0">
              <a:solidFill>
                <a:srgbClr val="9BBB59">
                  <a:lumMod val="50000"/>
                </a:srgbClr>
              </a:solidFill>
              <a:cs typeface="Arial" charset="0"/>
            </a:endParaRPr>
          </a:p>
          <a:p>
            <a:pPr marL="285750" indent="-285750" algn="just">
              <a:buFontTx/>
              <a:buChar char="-"/>
              <a:defRPr/>
            </a:pPr>
            <a:r>
              <a:rPr lang="fr-FR" dirty="0">
                <a:cs typeface="Arial" charset="0"/>
              </a:rPr>
              <a:t>Une répartition des sièges ¾   /   ¼  entre les deux collèges :</a:t>
            </a: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Le nombre des sièges doit être divisible par 4.</a:t>
            </a:r>
          </a:p>
        </p:txBody>
      </p:sp>
      <p:pic>
        <p:nvPicPr>
          <p:cNvPr id="4" name="Picture 2">
            <a:extLst>
              <a:ext uri="{FF2B5EF4-FFF2-40B4-BE49-F238E27FC236}">
                <a16:creationId xmlns:a16="http://schemas.microsoft.com/office/drawing/2014/main" id="{AE1F1078-A014-E018-F166-415FCF6060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2039" y="2251075"/>
            <a:ext cx="3426048" cy="207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30234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7 : Le conseil d’administration</a:t>
            </a:r>
          </a:p>
        </p:txBody>
      </p:sp>
      <p:sp>
        <p:nvSpPr>
          <p:cNvPr id="3" name="Rectangle 2">
            <a:extLst>
              <a:ext uri="{FF2B5EF4-FFF2-40B4-BE49-F238E27FC236}">
                <a16:creationId xmlns:a16="http://schemas.microsoft.com/office/drawing/2014/main" id="{CDD6E620-2175-4FF1-09BC-7DA9979332ED}"/>
              </a:ext>
            </a:extLst>
          </p:cNvPr>
          <p:cNvSpPr/>
          <p:nvPr/>
        </p:nvSpPr>
        <p:spPr>
          <a:xfrm>
            <a:off x="430770" y="1077913"/>
            <a:ext cx="8280400" cy="4001095"/>
          </a:xfrm>
          <a:prstGeom prst="rect">
            <a:avLst/>
          </a:prstGeom>
        </p:spPr>
        <p:txBody>
          <a:bodyPr>
            <a:spAutoFit/>
          </a:bodyPr>
          <a:lstStyle/>
          <a:p>
            <a:pPr algn="ctr">
              <a:defRPr/>
            </a:pPr>
            <a:r>
              <a:rPr lang="fr-FR" sz="2000" b="1" dirty="0">
                <a:solidFill>
                  <a:schemeClr val="accent6">
                    <a:lumMod val="75000"/>
                  </a:schemeClr>
                </a:solidFill>
                <a:cs typeface="Arial" charset="0"/>
              </a:rPr>
              <a:t>Le 2</a:t>
            </a:r>
            <a:r>
              <a:rPr lang="fr-FR" sz="2000" b="1" baseline="30000" dirty="0">
                <a:solidFill>
                  <a:schemeClr val="accent6">
                    <a:lumMod val="75000"/>
                  </a:schemeClr>
                </a:solidFill>
                <a:cs typeface="Arial" charset="0"/>
              </a:rPr>
              <a:t>ème</a:t>
            </a:r>
            <a:r>
              <a:rPr lang="fr-FR" sz="2000" b="1" dirty="0">
                <a:solidFill>
                  <a:schemeClr val="accent6">
                    <a:lumMod val="75000"/>
                  </a:schemeClr>
                </a:solidFill>
                <a:cs typeface="Arial" charset="0"/>
              </a:rPr>
              <a:t> collège</a:t>
            </a:r>
          </a:p>
          <a:p>
            <a:pPr algn="just">
              <a:defRPr/>
            </a:pPr>
            <a:endParaRPr lang="fr-FR" dirty="0">
              <a:solidFill>
                <a:srgbClr val="9BBB59">
                  <a:lumMod val="50000"/>
                </a:srgbClr>
              </a:solidFill>
              <a:cs typeface="Arial" charset="0"/>
            </a:endParaRPr>
          </a:p>
          <a:p>
            <a:pPr marL="285750" indent="-285750" algn="just">
              <a:buFontTx/>
              <a:buChar char="-"/>
              <a:defRPr/>
            </a:pPr>
            <a:r>
              <a:rPr lang="fr-FR" dirty="0">
                <a:cs typeface="Arial" charset="0"/>
              </a:rPr>
              <a:t>Le 2</a:t>
            </a:r>
            <a:r>
              <a:rPr lang="fr-FR" baseline="30000" dirty="0">
                <a:cs typeface="Arial" charset="0"/>
              </a:rPr>
              <a:t>ème</a:t>
            </a:r>
            <a:r>
              <a:rPr lang="fr-FR" dirty="0">
                <a:cs typeface="Arial" charset="0"/>
              </a:rPr>
              <a:t> collège est composé d’administrateurs élus par le </a:t>
            </a:r>
            <a:r>
              <a:rPr lang="fr-FR" b="1" dirty="0">
                <a:solidFill>
                  <a:schemeClr val="accent6">
                    <a:lumMod val="75000"/>
                  </a:schemeClr>
                </a:solidFill>
                <a:cs typeface="Arial" charset="0"/>
              </a:rPr>
              <a:t>personnel d’intervention </a:t>
            </a:r>
            <a:r>
              <a:rPr lang="fr-FR" dirty="0">
                <a:cs typeface="Arial" charset="0"/>
              </a:rPr>
              <a:t>de l’association et en son sein. Ils représentent les différentes gammes d’activité ADMR :</a:t>
            </a: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Les mandats d’administrateur 2ème collège et de représentant du personnel ne sont pas compatibles</a:t>
            </a:r>
          </a:p>
          <a:p>
            <a:pPr marL="285750" indent="-285750" algn="just">
              <a:buFontTx/>
              <a:buChar char="-"/>
              <a:defRPr/>
            </a:pPr>
            <a:r>
              <a:rPr lang="fr-FR" dirty="0">
                <a:cs typeface="Arial" charset="0"/>
              </a:rPr>
              <a:t>                 </a:t>
            </a:r>
            <a:r>
              <a:rPr lang="fr-FR" sz="1600" i="1" dirty="0">
                <a:cs typeface="Arial" charset="0"/>
              </a:rPr>
              <a:t>Un guide sur les administrateurs salariés est disponible dans l’Intranet</a:t>
            </a:r>
          </a:p>
        </p:txBody>
      </p:sp>
      <p:pic>
        <p:nvPicPr>
          <p:cNvPr id="7" name="Image 6">
            <a:extLst>
              <a:ext uri="{FF2B5EF4-FFF2-40B4-BE49-F238E27FC236}">
                <a16:creationId xmlns:a16="http://schemas.microsoft.com/office/drawing/2014/main" id="{2567B3E0-6B41-AC63-CC6D-5AAC636DEF87}"/>
              </a:ext>
            </a:extLst>
          </p:cNvPr>
          <p:cNvPicPr>
            <a:picLocks noChangeAspect="1"/>
          </p:cNvPicPr>
          <p:nvPr/>
        </p:nvPicPr>
        <p:blipFill>
          <a:blip r:embed="rId2"/>
          <a:stretch>
            <a:fillRect/>
          </a:stretch>
        </p:blipFill>
        <p:spPr>
          <a:xfrm>
            <a:off x="1796161" y="2370683"/>
            <a:ext cx="5551678" cy="1694904"/>
          </a:xfrm>
          <a:prstGeom prst="rect">
            <a:avLst/>
          </a:prstGeom>
        </p:spPr>
      </p:pic>
    </p:spTree>
    <p:extLst>
      <p:ext uri="{BB962C8B-B14F-4D97-AF65-F5344CB8AC3E}">
        <p14:creationId xmlns:p14="http://schemas.microsoft.com/office/powerpoint/2010/main" val="12840932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7 : Le conseil d’administration</a:t>
            </a:r>
          </a:p>
        </p:txBody>
      </p:sp>
      <p:sp>
        <p:nvSpPr>
          <p:cNvPr id="2" name="Rectangle 1">
            <a:extLst>
              <a:ext uri="{FF2B5EF4-FFF2-40B4-BE49-F238E27FC236}">
                <a16:creationId xmlns:a16="http://schemas.microsoft.com/office/drawing/2014/main" id="{F98937EF-5F85-20F4-4592-F7F2AB007A29}"/>
              </a:ext>
            </a:extLst>
          </p:cNvPr>
          <p:cNvSpPr/>
          <p:nvPr/>
        </p:nvSpPr>
        <p:spPr>
          <a:xfrm>
            <a:off x="430770" y="1112916"/>
            <a:ext cx="8280400" cy="3447098"/>
          </a:xfrm>
          <a:prstGeom prst="rect">
            <a:avLst/>
          </a:prstGeom>
        </p:spPr>
        <p:txBody>
          <a:bodyPr>
            <a:spAutoFit/>
          </a:bodyPr>
          <a:lstStyle/>
          <a:p>
            <a:pPr algn="ctr">
              <a:defRPr/>
            </a:pPr>
            <a:r>
              <a:rPr lang="fr-FR" sz="2000" b="1" dirty="0">
                <a:solidFill>
                  <a:schemeClr val="accent6">
                    <a:lumMod val="75000"/>
                  </a:schemeClr>
                </a:solidFill>
                <a:cs typeface="Arial" charset="0"/>
              </a:rPr>
              <a:t>Les cooptations</a:t>
            </a:r>
          </a:p>
          <a:p>
            <a:pPr algn="just">
              <a:defRPr/>
            </a:pPr>
            <a:endParaRPr lang="fr-FR" dirty="0">
              <a:solidFill>
                <a:srgbClr val="9BBB59">
                  <a:lumMod val="50000"/>
                </a:srgbClr>
              </a:solidFill>
              <a:cs typeface="Arial" charset="0"/>
            </a:endParaRPr>
          </a:p>
          <a:p>
            <a:pPr marL="285750" indent="-285750" algn="just">
              <a:buFontTx/>
              <a:buChar char="-"/>
              <a:defRPr/>
            </a:pPr>
            <a:r>
              <a:rPr lang="fr-FR" dirty="0">
                <a:cs typeface="Arial" charset="0"/>
              </a:rPr>
              <a:t>La cooptation permet d’intégrer de nouveaux administrateurs entre deux AGO (2 cooptations maximum entre 2 AGO)</a:t>
            </a: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Elle peut intervenir en cas de :</a:t>
            </a:r>
          </a:p>
          <a:p>
            <a:pPr marL="742950" lvl="1" indent="-285750" algn="just">
              <a:buFont typeface="Wingdings" panose="05000000000000000000" pitchFamily="2" charset="2"/>
              <a:buChar char="Ø"/>
              <a:defRPr/>
            </a:pPr>
            <a:r>
              <a:rPr lang="fr-FR" dirty="0">
                <a:cs typeface="Arial" charset="0"/>
              </a:rPr>
              <a:t>Décès, démission, exclusion ou révocation d’un administrateur</a:t>
            </a:r>
          </a:p>
          <a:p>
            <a:pPr marL="742950" lvl="1" indent="-285750" algn="just">
              <a:buFont typeface="Wingdings" panose="05000000000000000000" pitchFamily="2" charset="2"/>
              <a:buChar char="Ø"/>
              <a:defRPr/>
            </a:pPr>
            <a:r>
              <a:rPr lang="fr-FR" dirty="0">
                <a:cs typeface="Arial" charset="0"/>
              </a:rPr>
              <a:t>Siège(s) resté(s) vacant à l’issue d’une AG élective</a:t>
            </a:r>
          </a:p>
          <a:p>
            <a:pPr marL="742950" lvl="1" indent="-285750" algn="just">
              <a:buFont typeface="Wingdings" panose="05000000000000000000" pitchFamily="2" charset="2"/>
              <a:buChar char="Ø"/>
              <a:defRPr/>
            </a:pPr>
            <a:endParaRPr lang="fr-FR" dirty="0">
              <a:cs typeface="Arial" charset="0"/>
            </a:endParaRPr>
          </a:p>
          <a:p>
            <a:pPr marL="285750" indent="-285750" algn="just">
              <a:buFontTx/>
              <a:buChar char="-"/>
              <a:defRPr/>
            </a:pPr>
            <a:r>
              <a:rPr lang="fr-FR" dirty="0">
                <a:cs typeface="Arial" charset="0"/>
              </a:rPr>
              <a:t>Le membre coopté reste en fonction pour la durée du mandat qui restait à effectuer</a:t>
            </a: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La cooptation est soumise à la ratification de l’assemblée générale suivante</a:t>
            </a:r>
          </a:p>
        </p:txBody>
      </p:sp>
      <p:pic>
        <p:nvPicPr>
          <p:cNvPr id="4" name="Picture 2">
            <a:extLst>
              <a:ext uri="{FF2B5EF4-FFF2-40B4-BE49-F238E27FC236}">
                <a16:creationId xmlns:a16="http://schemas.microsoft.com/office/drawing/2014/main" id="{34C0392C-FF8D-D2AA-54F9-15500836FC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9673" y="2282031"/>
            <a:ext cx="1616597" cy="11088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52317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7 : Le conseil d’administration</a:t>
            </a:r>
          </a:p>
        </p:txBody>
      </p:sp>
      <p:sp>
        <p:nvSpPr>
          <p:cNvPr id="3" name="Rectangle 2">
            <a:extLst>
              <a:ext uri="{FF2B5EF4-FFF2-40B4-BE49-F238E27FC236}">
                <a16:creationId xmlns:a16="http://schemas.microsoft.com/office/drawing/2014/main" id="{11322AD7-8752-CA88-4E55-4D83415068C1}"/>
              </a:ext>
            </a:extLst>
          </p:cNvPr>
          <p:cNvSpPr/>
          <p:nvPr/>
        </p:nvSpPr>
        <p:spPr>
          <a:xfrm>
            <a:off x="430770" y="1077913"/>
            <a:ext cx="8280400" cy="3724096"/>
          </a:xfrm>
          <a:prstGeom prst="rect">
            <a:avLst/>
          </a:prstGeom>
        </p:spPr>
        <p:txBody>
          <a:bodyPr>
            <a:spAutoFit/>
          </a:bodyPr>
          <a:lstStyle/>
          <a:p>
            <a:pPr algn="ctr">
              <a:defRPr/>
            </a:pPr>
            <a:r>
              <a:rPr lang="fr-FR" sz="2000" b="1" dirty="0">
                <a:solidFill>
                  <a:schemeClr val="accent6">
                    <a:lumMod val="75000"/>
                  </a:schemeClr>
                </a:solidFill>
                <a:cs typeface="Arial" charset="0"/>
              </a:rPr>
              <a:t>Le mandat d’administrateur du 1</a:t>
            </a:r>
            <a:r>
              <a:rPr lang="fr-FR" sz="2000" b="1" baseline="30000" dirty="0">
                <a:solidFill>
                  <a:schemeClr val="accent6">
                    <a:lumMod val="75000"/>
                  </a:schemeClr>
                </a:solidFill>
                <a:cs typeface="Arial" charset="0"/>
              </a:rPr>
              <a:t>er</a:t>
            </a:r>
            <a:r>
              <a:rPr lang="fr-FR" sz="2000" b="1" dirty="0">
                <a:solidFill>
                  <a:schemeClr val="accent6">
                    <a:lumMod val="75000"/>
                  </a:schemeClr>
                </a:solidFill>
                <a:cs typeface="Arial" charset="0"/>
              </a:rPr>
              <a:t> et du 2</a:t>
            </a:r>
            <a:r>
              <a:rPr lang="fr-FR" sz="2000" b="1" baseline="30000" dirty="0">
                <a:solidFill>
                  <a:schemeClr val="accent6">
                    <a:lumMod val="75000"/>
                  </a:schemeClr>
                </a:solidFill>
                <a:cs typeface="Arial" charset="0"/>
              </a:rPr>
              <a:t>ème</a:t>
            </a:r>
            <a:r>
              <a:rPr lang="fr-FR" sz="2000" b="1" dirty="0">
                <a:solidFill>
                  <a:schemeClr val="accent6">
                    <a:lumMod val="75000"/>
                  </a:schemeClr>
                </a:solidFill>
                <a:cs typeface="Arial" charset="0"/>
              </a:rPr>
              <a:t> collège</a:t>
            </a:r>
          </a:p>
          <a:p>
            <a:pPr algn="just">
              <a:defRPr/>
            </a:pPr>
            <a:endParaRPr lang="fr-FR" dirty="0">
              <a:solidFill>
                <a:srgbClr val="9BBB59">
                  <a:lumMod val="50000"/>
                </a:srgbClr>
              </a:solidFill>
              <a:cs typeface="Arial" charset="0"/>
            </a:endParaRPr>
          </a:p>
          <a:p>
            <a:pPr marL="285750" indent="-285750" algn="just">
              <a:buFontTx/>
              <a:buChar char="-"/>
              <a:defRPr/>
            </a:pPr>
            <a:r>
              <a:rPr lang="fr-FR" dirty="0">
                <a:cs typeface="Arial" charset="0"/>
              </a:rPr>
              <a:t>Les administrateurs sont élus pour 4 ans</a:t>
            </a: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Leur mission au sein du CA : </a:t>
            </a:r>
            <a:r>
              <a:rPr lang="fr-FR" b="1" dirty="0">
                <a:solidFill>
                  <a:schemeClr val="accent6">
                    <a:lumMod val="75000"/>
                  </a:schemeClr>
                </a:solidFill>
                <a:cs typeface="Arial" charset="0"/>
              </a:rPr>
              <a:t>participer à la gestion, l’administration et le développement de l’association. Ils se doivent d’agir dans l’intérêt de l’association, le respect des statuts et du projet associatif</a:t>
            </a: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algn="just">
              <a:defRPr/>
            </a:pPr>
            <a:endParaRPr lang="fr-FR" dirty="0">
              <a:cs typeface="Arial" charset="0"/>
            </a:endParaRPr>
          </a:p>
          <a:p>
            <a:pPr marL="285750" indent="-285750" algn="just">
              <a:buFontTx/>
              <a:buChar char="-"/>
              <a:defRPr/>
            </a:pPr>
            <a:endParaRPr lang="fr-FR" dirty="0">
              <a:cs typeface="Arial" charset="0"/>
            </a:endParaRPr>
          </a:p>
          <a:p>
            <a:pPr algn="just">
              <a:defRPr/>
            </a:pPr>
            <a:endParaRPr lang="fr-FR" dirty="0">
              <a:cs typeface="Arial" charset="0"/>
            </a:endParaRPr>
          </a:p>
        </p:txBody>
      </p:sp>
      <p:sp>
        <p:nvSpPr>
          <p:cNvPr id="6" name="Rectangle à coins arrondis 5">
            <a:extLst>
              <a:ext uri="{FF2B5EF4-FFF2-40B4-BE49-F238E27FC236}">
                <a16:creationId xmlns:a16="http://schemas.microsoft.com/office/drawing/2014/main" id="{997B8AF5-7A99-967F-E652-B108A905E80F}"/>
              </a:ext>
            </a:extLst>
          </p:cNvPr>
          <p:cNvSpPr/>
          <p:nvPr/>
        </p:nvSpPr>
        <p:spPr>
          <a:xfrm>
            <a:off x="1800225" y="3175277"/>
            <a:ext cx="1655763" cy="360363"/>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fr-FR" dirty="0"/>
              <a:t>Objectivité</a:t>
            </a:r>
          </a:p>
        </p:txBody>
      </p:sp>
      <p:sp>
        <p:nvSpPr>
          <p:cNvPr id="7" name="Rectangle à coins arrondis 8">
            <a:extLst>
              <a:ext uri="{FF2B5EF4-FFF2-40B4-BE49-F238E27FC236}">
                <a16:creationId xmlns:a16="http://schemas.microsoft.com/office/drawing/2014/main" id="{49BCD46B-BEE6-BC67-C92E-C67006E33CEF}"/>
              </a:ext>
            </a:extLst>
          </p:cNvPr>
          <p:cNvSpPr/>
          <p:nvPr/>
        </p:nvSpPr>
        <p:spPr>
          <a:xfrm>
            <a:off x="5688014" y="3175276"/>
            <a:ext cx="1800225" cy="360363"/>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fr-FR" dirty="0"/>
              <a:t>Honnêteté</a:t>
            </a:r>
          </a:p>
        </p:txBody>
      </p:sp>
      <p:sp>
        <p:nvSpPr>
          <p:cNvPr id="8" name="Rectangle à coins arrondis 6">
            <a:extLst>
              <a:ext uri="{FF2B5EF4-FFF2-40B4-BE49-F238E27FC236}">
                <a16:creationId xmlns:a16="http://schemas.microsoft.com/office/drawing/2014/main" id="{4A41A5E1-D077-532A-812B-44F163E15DCD}"/>
              </a:ext>
            </a:extLst>
          </p:cNvPr>
          <p:cNvSpPr/>
          <p:nvPr/>
        </p:nvSpPr>
        <p:spPr>
          <a:xfrm>
            <a:off x="461962" y="3759501"/>
            <a:ext cx="2016125" cy="360363"/>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fr-FR" dirty="0"/>
              <a:t>Désintéressement</a:t>
            </a:r>
          </a:p>
        </p:txBody>
      </p:sp>
      <p:sp>
        <p:nvSpPr>
          <p:cNvPr id="9" name="Rectangle à coins arrondis 4">
            <a:extLst>
              <a:ext uri="{FF2B5EF4-FFF2-40B4-BE49-F238E27FC236}">
                <a16:creationId xmlns:a16="http://schemas.microsoft.com/office/drawing/2014/main" id="{84D752CD-5A46-F75A-D4D1-1812CE0D6BE6}"/>
              </a:ext>
            </a:extLst>
          </p:cNvPr>
          <p:cNvSpPr/>
          <p:nvPr/>
        </p:nvSpPr>
        <p:spPr>
          <a:xfrm>
            <a:off x="3635139" y="3688063"/>
            <a:ext cx="1871662" cy="503237"/>
          </a:xfrm>
          <a:prstGeom prst="roundRect">
            <a:avLst/>
          </a:prstGeom>
        </p:spPr>
        <p:style>
          <a:lnRef idx="1">
            <a:schemeClr val="accent6"/>
          </a:lnRef>
          <a:fillRef idx="3">
            <a:schemeClr val="accent6"/>
          </a:fillRef>
          <a:effectRef idx="2">
            <a:schemeClr val="accent6"/>
          </a:effectRef>
          <a:fontRef idx="minor">
            <a:schemeClr val="lt1"/>
          </a:fontRef>
        </p:style>
        <p:txBody>
          <a:bodyPr anchor="ctr"/>
          <a:lstStyle/>
          <a:p>
            <a:pPr algn="ctr">
              <a:defRPr/>
            </a:pPr>
            <a:r>
              <a:rPr lang="fr-FR" dirty="0"/>
              <a:t>Déontologie des administrateurs</a:t>
            </a:r>
          </a:p>
        </p:txBody>
      </p:sp>
      <p:sp>
        <p:nvSpPr>
          <p:cNvPr id="10" name="Rectangle à coins arrondis 9">
            <a:extLst>
              <a:ext uri="{FF2B5EF4-FFF2-40B4-BE49-F238E27FC236}">
                <a16:creationId xmlns:a16="http://schemas.microsoft.com/office/drawing/2014/main" id="{8D6929BB-A298-6519-D683-2278DE292F1A}"/>
              </a:ext>
            </a:extLst>
          </p:cNvPr>
          <p:cNvSpPr/>
          <p:nvPr/>
        </p:nvSpPr>
        <p:spPr>
          <a:xfrm>
            <a:off x="6719415" y="3759501"/>
            <a:ext cx="1655762" cy="360363"/>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fr-FR" dirty="0"/>
              <a:t>Transparence</a:t>
            </a:r>
          </a:p>
        </p:txBody>
      </p:sp>
      <p:sp>
        <p:nvSpPr>
          <p:cNvPr id="11" name="Rectangle à coins arrondis 7">
            <a:extLst>
              <a:ext uri="{FF2B5EF4-FFF2-40B4-BE49-F238E27FC236}">
                <a16:creationId xmlns:a16="http://schemas.microsoft.com/office/drawing/2014/main" id="{C97E281D-F577-21F1-DA46-1A9709ADF459}"/>
              </a:ext>
            </a:extLst>
          </p:cNvPr>
          <p:cNvSpPr/>
          <p:nvPr/>
        </p:nvSpPr>
        <p:spPr>
          <a:xfrm>
            <a:off x="1800225" y="4488718"/>
            <a:ext cx="1655763" cy="358775"/>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fr-FR" dirty="0"/>
              <a:t>Disponibilité</a:t>
            </a:r>
          </a:p>
        </p:txBody>
      </p:sp>
      <p:sp>
        <p:nvSpPr>
          <p:cNvPr id="12" name="Rectangle à coins arrondis 10">
            <a:extLst>
              <a:ext uri="{FF2B5EF4-FFF2-40B4-BE49-F238E27FC236}">
                <a16:creationId xmlns:a16="http://schemas.microsoft.com/office/drawing/2014/main" id="{FAAAC947-EA4E-99F6-420E-8D501CF32454}"/>
              </a:ext>
            </a:extLst>
          </p:cNvPr>
          <p:cNvSpPr/>
          <p:nvPr/>
        </p:nvSpPr>
        <p:spPr>
          <a:xfrm>
            <a:off x="5688014" y="4488718"/>
            <a:ext cx="1908175" cy="358775"/>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fr-FR" dirty="0"/>
              <a:t>Indépendance</a:t>
            </a:r>
          </a:p>
        </p:txBody>
      </p:sp>
    </p:spTree>
    <p:extLst>
      <p:ext uri="{BB962C8B-B14F-4D97-AF65-F5344CB8AC3E}">
        <p14:creationId xmlns:p14="http://schemas.microsoft.com/office/powerpoint/2010/main" val="2436450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03496E4-6664-99FE-0DCA-9B872FCAE128}"/>
              </a:ext>
            </a:extLst>
          </p:cNvPr>
          <p:cNvSpPr>
            <a:spLocks noGrp="1"/>
          </p:cNvSpPr>
          <p:nvPr>
            <p:ph type="ctrTitle"/>
          </p:nvPr>
        </p:nvSpPr>
        <p:spPr/>
        <p:txBody>
          <a:bodyPr lIns="91440" tIns="45720" rIns="91440" bIns="45720" anchor="t"/>
          <a:lstStyle/>
          <a:p>
            <a:r>
              <a:rPr lang="fr-FR" dirty="0">
                <a:latin typeface="Calibri"/>
                <a:cs typeface="Calibri"/>
              </a:rPr>
              <a:t>Introduction</a:t>
            </a:r>
          </a:p>
        </p:txBody>
      </p:sp>
      <p:sp>
        <p:nvSpPr>
          <p:cNvPr id="5" name="ZoneTexte 2">
            <a:extLst>
              <a:ext uri="{FF2B5EF4-FFF2-40B4-BE49-F238E27FC236}">
                <a16:creationId xmlns:a16="http://schemas.microsoft.com/office/drawing/2014/main" id="{924710F1-0480-8964-812B-33D83CD6F672}"/>
              </a:ext>
            </a:extLst>
          </p:cNvPr>
          <p:cNvSpPr txBox="1">
            <a:spLocks noChangeArrowheads="1"/>
          </p:cNvSpPr>
          <p:nvPr/>
        </p:nvSpPr>
        <p:spPr bwMode="auto">
          <a:xfrm>
            <a:off x="3633787" y="1592263"/>
            <a:ext cx="2016125" cy="369888"/>
          </a:xfrm>
          <a:prstGeom prst="rect">
            <a:avLst/>
          </a:prstGeom>
          <a:solidFill>
            <a:schemeClr val="accent5"/>
          </a:solidFill>
          <a:ln>
            <a:noFill/>
          </a:ln>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defRPr/>
            </a:pPr>
            <a:r>
              <a:rPr lang="fr-FR" altLang="fr-FR" sz="1800" dirty="0">
                <a:cs typeface="Arial" charset="0"/>
              </a:rPr>
              <a:t>UNION NATIONALE</a:t>
            </a:r>
          </a:p>
        </p:txBody>
      </p:sp>
      <p:sp>
        <p:nvSpPr>
          <p:cNvPr id="18" name="ZoneTexte 3">
            <a:extLst>
              <a:ext uri="{FF2B5EF4-FFF2-40B4-BE49-F238E27FC236}">
                <a16:creationId xmlns:a16="http://schemas.microsoft.com/office/drawing/2014/main" id="{F093AEC2-9DA8-1919-201A-FDC5E36A1E46}"/>
              </a:ext>
            </a:extLst>
          </p:cNvPr>
          <p:cNvSpPr txBox="1">
            <a:spLocks noChangeArrowheads="1"/>
          </p:cNvSpPr>
          <p:nvPr/>
        </p:nvSpPr>
        <p:spPr bwMode="auto">
          <a:xfrm>
            <a:off x="3589338" y="1963739"/>
            <a:ext cx="20875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Char char="•"/>
            </a:pPr>
            <a:r>
              <a:rPr lang="fr-FR" altLang="fr-FR" sz="1200" dirty="0"/>
              <a:t>Représentation nationale</a:t>
            </a:r>
          </a:p>
          <a:p>
            <a:pPr eaLnBrk="1" hangingPunct="1">
              <a:buFont typeface="Arial" panose="020B0604020202020204" pitchFamily="34" charset="0"/>
              <a:buChar char="•"/>
            </a:pPr>
            <a:r>
              <a:rPr lang="fr-FR" altLang="fr-FR" sz="1200" dirty="0"/>
              <a:t>Orientations</a:t>
            </a:r>
          </a:p>
          <a:p>
            <a:pPr eaLnBrk="1" hangingPunct="1">
              <a:buFont typeface="Arial" panose="020B0604020202020204" pitchFamily="34" charset="0"/>
              <a:buChar char="•"/>
            </a:pPr>
            <a:r>
              <a:rPr lang="fr-FR" altLang="fr-FR" sz="1200" dirty="0"/>
              <a:t>Négociations</a:t>
            </a:r>
          </a:p>
          <a:p>
            <a:pPr eaLnBrk="1" hangingPunct="1">
              <a:buFont typeface="Arial" panose="020B0604020202020204" pitchFamily="34" charset="0"/>
              <a:buChar char="•"/>
            </a:pPr>
            <a:r>
              <a:rPr lang="fr-FR" altLang="fr-FR" sz="1200" dirty="0"/>
              <a:t>Animation du réseau</a:t>
            </a:r>
          </a:p>
          <a:p>
            <a:pPr eaLnBrk="1" hangingPunct="1">
              <a:buFont typeface="Arial" panose="020B0604020202020204" pitchFamily="34" charset="0"/>
              <a:buChar char="•"/>
            </a:pPr>
            <a:r>
              <a:rPr lang="fr-FR" altLang="fr-FR" sz="1200" dirty="0"/>
              <a:t>Communication</a:t>
            </a:r>
          </a:p>
          <a:p>
            <a:pPr eaLnBrk="1" hangingPunct="1">
              <a:buFont typeface="Arial" panose="020B0604020202020204" pitchFamily="34" charset="0"/>
              <a:buChar char="•"/>
            </a:pPr>
            <a:r>
              <a:rPr lang="fr-FR" altLang="fr-FR" sz="1200" dirty="0"/>
              <a:t>Formation des encadrants</a:t>
            </a:r>
          </a:p>
        </p:txBody>
      </p:sp>
      <p:sp>
        <p:nvSpPr>
          <p:cNvPr id="19" name="ZoneTexte 8">
            <a:extLst>
              <a:ext uri="{FF2B5EF4-FFF2-40B4-BE49-F238E27FC236}">
                <a16:creationId xmlns:a16="http://schemas.microsoft.com/office/drawing/2014/main" id="{B67CB1B4-1DA6-6D2F-CEBE-C6B7AD25D7B1}"/>
              </a:ext>
            </a:extLst>
          </p:cNvPr>
          <p:cNvSpPr txBox="1">
            <a:spLocks noChangeArrowheads="1"/>
          </p:cNvSpPr>
          <p:nvPr/>
        </p:nvSpPr>
        <p:spPr bwMode="auto">
          <a:xfrm>
            <a:off x="6464300" y="2628901"/>
            <a:ext cx="2222500" cy="368300"/>
          </a:xfrm>
          <a:prstGeom prst="rect">
            <a:avLst/>
          </a:prstGeom>
          <a:solidFill>
            <a:srgbClr val="97BE0D"/>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fr-FR" altLang="fr-FR" dirty="0"/>
              <a:t>ASSOCIATION LOCALE</a:t>
            </a:r>
          </a:p>
        </p:txBody>
      </p:sp>
      <p:sp>
        <p:nvSpPr>
          <p:cNvPr id="20" name="ZoneTexte 9">
            <a:extLst>
              <a:ext uri="{FF2B5EF4-FFF2-40B4-BE49-F238E27FC236}">
                <a16:creationId xmlns:a16="http://schemas.microsoft.com/office/drawing/2014/main" id="{CFA1A10A-2F0F-3A9D-D541-6D127ED5779F}"/>
              </a:ext>
            </a:extLst>
          </p:cNvPr>
          <p:cNvSpPr txBox="1">
            <a:spLocks noChangeArrowheads="1"/>
          </p:cNvSpPr>
          <p:nvPr/>
        </p:nvSpPr>
        <p:spPr bwMode="auto">
          <a:xfrm>
            <a:off x="6464300" y="2997201"/>
            <a:ext cx="20875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Char char="•"/>
            </a:pPr>
            <a:r>
              <a:rPr lang="fr-FR" altLang="fr-FR" sz="1200" dirty="0"/>
              <a:t>Action locale</a:t>
            </a:r>
          </a:p>
          <a:p>
            <a:pPr eaLnBrk="1" hangingPunct="1">
              <a:buFont typeface="Arial" panose="020B0604020202020204" pitchFamily="34" charset="0"/>
              <a:buChar char="•"/>
            </a:pPr>
            <a:r>
              <a:rPr lang="fr-FR" altLang="fr-FR" sz="1200" dirty="0"/>
              <a:t>Services à domicile</a:t>
            </a:r>
          </a:p>
          <a:p>
            <a:pPr eaLnBrk="1" hangingPunct="1">
              <a:buFont typeface="Arial" panose="020B0604020202020204" pitchFamily="34" charset="0"/>
              <a:buChar char="•"/>
            </a:pPr>
            <a:r>
              <a:rPr lang="fr-FR" altLang="fr-FR" sz="1200" dirty="0"/>
              <a:t>Animation locale</a:t>
            </a:r>
          </a:p>
          <a:p>
            <a:pPr eaLnBrk="1" hangingPunct="1">
              <a:buFont typeface="Arial" panose="020B0604020202020204" pitchFamily="34" charset="0"/>
              <a:buChar char="•"/>
            </a:pPr>
            <a:r>
              <a:rPr lang="fr-FR" altLang="fr-FR" sz="1200" dirty="0"/>
              <a:t>Lien social</a:t>
            </a:r>
          </a:p>
        </p:txBody>
      </p:sp>
      <p:sp>
        <p:nvSpPr>
          <p:cNvPr id="21" name="ZoneTexte 10">
            <a:extLst>
              <a:ext uri="{FF2B5EF4-FFF2-40B4-BE49-F238E27FC236}">
                <a16:creationId xmlns:a16="http://schemas.microsoft.com/office/drawing/2014/main" id="{9FAA7BBB-B4E4-F5DC-08D4-C6C3F3A1298E}"/>
              </a:ext>
            </a:extLst>
          </p:cNvPr>
          <p:cNvSpPr txBox="1">
            <a:spLocks noChangeArrowheads="1"/>
          </p:cNvSpPr>
          <p:nvPr/>
        </p:nvSpPr>
        <p:spPr bwMode="auto">
          <a:xfrm>
            <a:off x="646113" y="2444751"/>
            <a:ext cx="2016125" cy="36830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fr-FR" altLang="fr-FR"/>
              <a:t>COMITE REGIONAL</a:t>
            </a:r>
          </a:p>
        </p:txBody>
      </p:sp>
      <p:sp>
        <p:nvSpPr>
          <p:cNvPr id="22" name="ZoneTexte 11">
            <a:extLst>
              <a:ext uri="{FF2B5EF4-FFF2-40B4-BE49-F238E27FC236}">
                <a16:creationId xmlns:a16="http://schemas.microsoft.com/office/drawing/2014/main" id="{6CC19BAD-036B-5DEB-0E56-9F2B3A25C7DE}"/>
              </a:ext>
            </a:extLst>
          </p:cNvPr>
          <p:cNvSpPr txBox="1">
            <a:spLocks noChangeArrowheads="1"/>
          </p:cNvSpPr>
          <p:nvPr/>
        </p:nvSpPr>
        <p:spPr bwMode="auto">
          <a:xfrm>
            <a:off x="581024" y="2841625"/>
            <a:ext cx="20859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Char char="•"/>
            </a:pPr>
            <a:r>
              <a:rPr lang="fr-FR" altLang="fr-FR" sz="1200" dirty="0"/>
              <a:t>Représentation régionale</a:t>
            </a:r>
          </a:p>
          <a:p>
            <a:pPr eaLnBrk="1" hangingPunct="1">
              <a:buFont typeface="Arial" panose="020B0604020202020204" pitchFamily="34" charset="0"/>
              <a:buChar char="•"/>
            </a:pPr>
            <a:r>
              <a:rPr lang="fr-FR" altLang="fr-FR" sz="1200" dirty="0"/>
              <a:t>Coordination des actions et</a:t>
            </a:r>
          </a:p>
          <a:p>
            <a:pPr eaLnBrk="1" hangingPunct="1">
              <a:buFont typeface="Arial" panose="020B0604020202020204" pitchFamily="34" charset="0"/>
              <a:buChar char="•"/>
            </a:pPr>
            <a:r>
              <a:rPr lang="fr-FR" altLang="fr-FR" sz="1200" dirty="0"/>
              <a:t>de la réflexion des fédérations</a:t>
            </a:r>
          </a:p>
          <a:p>
            <a:pPr eaLnBrk="1" hangingPunct="1">
              <a:buFont typeface="Arial" panose="020B0604020202020204" pitchFamily="34" charset="0"/>
              <a:buChar char="•"/>
            </a:pPr>
            <a:r>
              <a:rPr lang="fr-FR" altLang="fr-FR" sz="1200" dirty="0"/>
              <a:t>Élaboration de projets</a:t>
            </a:r>
          </a:p>
          <a:p>
            <a:pPr eaLnBrk="1" hangingPunct="1">
              <a:buFont typeface="Arial" panose="020B0604020202020204" pitchFamily="34" charset="0"/>
              <a:buChar char="•"/>
            </a:pPr>
            <a:r>
              <a:rPr lang="fr-FR" altLang="fr-FR" sz="1200" dirty="0"/>
              <a:t>ou d’études</a:t>
            </a:r>
          </a:p>
        </p:txBody>
      </p:sp>
      <p:sp>
        <p:nvSpPr>
          <p:cNvPr id="23" name="ZoneTexte 12">
            <a:extLst>
              <a:ext uri="{FF2B5EF4-FFF2-40B4-BE49-F238E27FC236}">
                <a16:creationId xmlns:a16="http://schemas.microsoft.com/office/drawing/2014/main" id="{4EAC6C0A-B301-F800-6973-91BB3D54C88C}"/>
              </a:ext>
            </a:extLst>
          </p:cNvPr>
          <p:cNvSpPr txBox="1">
            <a:spLocks noChangeArrowheads="1"/>
          </p:cNvSpPr>
          <p:nvPr/>
        </p:nvSpPr>
        <p:spPr bwMode="auto">
          <a:xfrm>
            <a:off x="3278745" y="3963988"/>
            <a:ext cx="3168650" cy="368300"/>
          </a:xfrm>
          <a:prstGeom prst="rect">
            <a:avLst/>
          </a:prstGeom>
          <a:solidFill>
            <a:srgbClr val="E7097D"/>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fr-FR" altLang="fr-FR"/>
              <a:t>FEDERATION DEPARTEMENTALE</a:t>
            </a:r>
          </a:p>
        </p:txBody>
      </p:sp>
      <p:sp>
        <p:nvSpPr>
          <p:cNvPr id="24" name="ZoneTexte 13">
            <a:extLst>
              <a:ext uri="{FF2B5EF4-FFF2-40B4-BE49-F238E27FC236}">
                <a16:creationId xmlns:a16="http://schemas.microsoft.com/office/drawing/2014/main" id="{C916C7B5-CC17-2C3C-EAD8-E745F6B27530}"/>
              </a:ext>
            </a:extLst>
          </p:cNvPr>
          <p:cNvSpPr txBox="1">
            <a:spLocks noChangeArrowheads="1"/>
          </p:cNvSpPr>
          <p:nvPr/>
        </p:nvSpPr>
        <p:spPr bwMode="auto">
          <a:xfrm>
            <a:off x="3278745" y="4321176"/>
            <a:ext cx="34776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Char char="•"/>
            </a:pPr>
            <a:r>
              <a:rPr lang="fr-FR" altLang="fr-FR" sz="1200" dirty="0"/>
              <a:t>Représentation départementale</a:t>
            </a:r>
          </a:p>
          <a:p>
            <a:pPr eaLnBrk="1" hangingPunct="1">
              <a:buFont typeface="Arial" panose="020B0604020202020204" pitchFamily="34" charset="0"/>
              <a:buChar char="•"/>
            </a:pPr>
            <a:r>
              <a:rPr lang="fr-FR" altLang="fr-FR" sz="1200" dirty="0"/>
              <a:t>Développement et soutien</a:t>
            </a:r>
          </a:p>
          <a:p>
            <a:pPr eaLnBrk="1" hangingPunct="1">
              <a:buFont typeface="Arial" panose="020B0604020202020204" pitchFamily="34" charset="0"/>
              <a:buChar char="•"/>
            </a:pPr>
            <a:r>
              <a:rPr lang="fr-FR" altLang="fr-FR" sz="1200" dirty="0"/>
              <a:t>aux associations</a:t>
            </a:r>
          </a:p>
          <a:p>
            <a:pPr eaLnBrk="1" hangingPunct="1">
              <a:buFont typeface="Arial" panose="020B0604020202020204" pitchFamily="34" charset="0"/>
              <a:buChar char="•"/>
            </a:pPr>
            <a:r>
              <a:rPr lang="fr-FR" altLang="fr-FR" sz="1200" dirty="0"/>
              <a:t>Formation des bénévoles et salariés ’association</a:t>
            </a:r>
          </a:p>
        </p:txBody>
      </p:sp>
      <p:grpSp>
        <p:nvGrpSpPr>
          <p:cNvPr id="25" name="Groupe 28">
            <a:extLst>
              <a:ext uri="{FF2B5EF4-FFF2-40B4-BE49-F238E27FC236}">
                <a16:creationId xmlns:a16="http://schemas.microsoft.com/office/drawing/2014/main" id="{7BCE6ED0-EB28-DB0E-94EB-45DFA6BBEB1F}"/>
              </a:ext>
            </a:extLst>
          </p:cNvPr>
          <p:cNvGrpSpPr>
            <a:grpSpLocks/>
          </p:cNvGrpSpPr>
          <p:nvPr/>
        </p:nvGrpSpPr>
        <p:grpSpPr bwMode="auto">
          <a:xfrm>
            <a:off x="1511300" y="1831975"/>
            <a:ext cx="1906588" cy="603250"/>
            <a:chOff x="1979712" y="1645339"/>
            <a:chExt cx="1438176" cy="919565"/>
          </a:xfrm>
        </p:grpSpPr>
        <p:cxnSp>
          <p:nvCxnSpPr>
            <p:cNvPr id="26" name="Connecteur droit avec flèche 25">
              <a:extLst>
                <a:ext uri="{FF2B5EF4-FFF2-40B4-BE49-F238E27FC236}">
                  <a16:creationId xmlns:a16="http://schemas.microsoft.com/office/drawing/2014/main" id="{80462350-ECB6-72C8-11AE-F6778BDEA466}"/>
                </a:ext>
              </a:extLst>
            </p:cNvPr>
            <p:cNvCxnSpPr/>
            <p:nvPr/>
          </p:nvCxnSpPr>
          <p:spPr>
            <a:xfrm>
              <a:off x="1979712" y="1645339"/>
              <a:ext cx="1438176" cy="0"/>
            </a:xfrm>
            <a:prstGeom prst="straightConnector1">
              <a:avLst/>
            </a:prstGeom>
            <a:ln>
              <a:solidFill>
                <a:srgbClr val="17A345"/>
              </a:solidFill>
              <a:tailEnd type="arrow"/>
            </a:ln>
          </p:spPr>
          <p:style>
            <a:lnRef idx="1">
              <a:schemeClr val="accent1"/>
            </a:lnRef>
            <a:fillRef idx="0">
              <a:schemeClr val="accent1"/>
            </a:fillRef>
            <a:effectRef idx="0">
              <a:schemeClr val="accent1"/>
            </a:effectRef>
            <a:fontRef idx="minor">
              <a:schemeClr val="tx1"/>
            </a:fontRef>
          </p:style>
        </p:cxnSp>
        <p:cxnSp>
          <p:nvCxnSpPr>
            <p:cNvPr id="27" name="Connecteur droit avec flèche 26">
              <a:extLst>
                <a:ext uri="{FF2B5EF4-FFF2-40B4-BE49-F238E27FC236}">
                  <a16:creationId xmlns:a16="http://schemas.microsoft.com/office/drawing/2014/main" id="{2483F93A-0514-33F5-4049-568E763C3F8A}"/>
                </a:ext>
              </a:extLst>
            </p:cNvPr>
            <p:cNvCxnSpPr/>
            <p:nvPr/>
          </p:nvCxnSpPr>
          <p:spPr>
            <a:xfrm>
              <a:off x="1979712" y="1645339"/>
              <a:ext cx="0" cy="919565"/>
            </a:xfrm>
            <a:prstGeom prst="straightConnector1">
              <a:avLst/>
            </a:prstGeom>
            <a:ln>
              <a:solidFill>
                <a:srgbClr val="17A345"/>
              </a:solidFill>
              <a:tailEnd type="arrow"/>
            </a:ln>
          </p:spPr>
          <p:style>
            <a:lnRef idx="1">
              <a:schemeClr val="accent1"/>
            </a:lnRef>
            <a:fillRef idx="0">
              <a:schemeClr val="accent1"/>
            </a:fillRef>
            <a:effectRef idx="0">
              <a:schemeClr val="accent1"/>
            </a:effectRef>
            <a:fontRef idx="minor">
              <a:schemeClr val="tx1"/>
            </a:fontRef>
          </p:style>
        </p:cxnSp>
      </p:grpSp>
      <p:grpSp>
        <p:nvGrpSpPr>
          <p:cNvPr id="28" name="Groupe 33">
            <a:extLst>
              <a:ext uri="{FF2B5EF4-FFF2-40B4-BE49-F238E27FC236}">
                <a16:creationId xmlns:a16="http://schemas.microsoft.com/office/drawing/2014/main" id="{57A27ABB-FBC9-8917-4FCB-4B61EB6476D0}"/>
              </a:ext>
            </a:extLst>
          </p:cNvPr>
          <p:cNvGrpSpPr>
            <a:grpSpLocks/>
          </p:cNvGrpSpPr>
          <p:nvPr/>
        </p:nvGrpSpPr>
        <p:grpSpPr bwMode="auto">
          <a:xfrm flipV="1">
            <a:off x="1481931" y="3999731"/>
            <a:ext cx="1646238" cy="1016000"/>
            <a:chOff x="1979712" y="1645339"/>
            <a:chExt cx="1438176" cy="919565"/>
          </a:xfrm>
        </p:grpSpPr>
        <p:cxnSp>
          <p:nvCxnSpPr>
            <p:cNvPr id="29" name="Connecteur droit avec flèche 28">
              <a:extLst>
                <a:ext uri="{FF2B5EF4-FFF2-40B4-BE49-F238E27FC236}">
                  <a16:creationId xmlns:a16="http://schemas.microsoft.com/office/drawing/2014/main" id="{29B99A43-ED18-F164-D30B-2A941EDD12B0}"/>
                </a:ext>
              </a:extLst>
            </p:cNvPr>
            <p:cNvCxnSpPr/>
            <p:nvPr/>
          </p:nvCxnSpPr>
          <p:spPr>
            <a:xfrm>
              <a:off x="1979712" y="1645339"/>
              <a:ext cx="1438176" cy="0"/>
            </a:xfrm>
            <a:prstGeom prst="straightConnector1">
              <a:avLst/>
            </a:prstGeom>
            <a:ln>
              <a:solidFill>
                <a:srgbClr val="17A345"/>
              </a:solidFill>
              <a:tailEnd type="arrow"/>
            </a:ln>
          </p:spPr>
          <p:style>
            <a:lnRef idx="1">
              <a:schemeClr val="accent1"/>
            </a:lnRef>
            <a:fillRef idx="0">
              <a:schemeClr val="accent1"/>
            </a:fillRef>
            <a:effectRef idx="0">
              <a:schemeClr val="accent1"/>
            </a:effectRef>
            <a:fontRef idx="minor">
              <a:schemeClr val="tx1"/>
            </a:fontRef>
          </p:style>
        </p:cxnSp>
        <p:cxnSp>
          <p:nvCxnSpPr>
            <p:cNvPr id="30" name="Connecteur droit avec flèche 29">
              <a:extLst>
                <a:ext uri="{FF2B5EF4-FFF2-40B4-BE49-F238E27FC236}">
                  <a16:creationId xmlns:a16="http://schemas.microsoft.com/office/drawing/2014/main" id="{94434B77-55C3-06FD-E16D-2AC05C3D989C}"/>
                </a:ext>
              </a:extLst>
            </p:cNvPr>
            <p:cNvCxnSpPr/>
            <p:nvPr/>
          </p:nvCxnSpPr>
          <p:spPr>
            <a:xfrm>
              <a:off x="1979712" y="1645339"/>
              <a:ext cx="0" cy="919565"/>
            </a:xfrm>
            <a:prstGeom prst="straightConnector1">
              <a:avLst/>
            </a:prstGeom>
            <a:ln>
              <a:solidFill>
                <a:srgbClr val="17A345"/>
              </a:solidFill>
              <a:tailEnd type="arrow"/>
            </a:ln>
          </p:spPr>
          <p:style>
            <a:lnRef idx="1">
              <a:schemeClr val="accent1"/>
            </a:lnRef>
            <a:fillRef idx="0">
              <a:schemeClr val="accent1"/>
            </a:fillRef>
            <a:effectRef idx="0">
              <a:schemeClr val="accent1"/>
            </a:effectRef>
            <a:fontRef idx="minor">
              <a:schemeClr val="tx1"/>
            </a:fontRef>
          </p:style>
        </p:cxnSp>
      </p:grpSp>
      <p:grpSp>
        <p:nvGrpSpPr>
          <p:cNvPr id="31" name="Groupe 36">
            <a:extLst>
              <a:ext uri="{FF2B5EF4-FFF2-40B4-BE49-F238E27FC236}">
                <a16:creationId xmlns:a16="http://schemas.microsoft.com/office/drawing/2014/main" id="{7A6583CE-F055-4CD8-E3CF-D99695702F01}"/>
              </a:ext>
            </a:extLst>
          </p:cNvPr>
          <p:cNvGrpSpPr>
            <a:grpSpLocks/>
          </p:cNvGrpSpPr>
          <p:nvPr/>
        </p:nvGrpSpPr>
        <p:grpSpPr bwMode="auto">
          <a:xfrm rot="16200000" flipV="1">
            <a:off x="6500973" y="3804629"/>
            <a:ext cx="1308098" cy="1114104"/>
            <a:chOff x="1979712" y="1645339"/>
            <a:chExt cx="1438176" cy="919565"/>
          </a:xfrm>
        </p:grpSpPr>
        <p:cxnSp>
          <p:nvCxnSpPr>
            <p:cNvPr id="32" name="Connecteur droit avec flèche 31">
              <a:extLst>
                <a:ext uri="{FF2B5EF4-FFF2-40B4-BE49-F238E27FC236}">
                  <a16:creationId xmlns:a16="http://schemas.microsoft.com/office/drawing/2014/main" id="{A602B0EA-3032-3316-69A8-B676941AAABD}"/>
                </a:ext>
              </a:extLst>
            </p:cNvPr>
            <p:cNvCxnSpPr/>
            <p:nvPr/>
          </p:nvCxnSpPr>
          <p:spPr>
            <a:xfrm>
              <a:off x="1979711" y="1645339"/>
              <a:ext cx="1438176" cy="0"/>
            </a:xfrm>
            <a:prstGeom prst="straightConnector1">
              <a:avLst/>
            </a:prstGeom>
            <a:ln>
              <a:solidFill>
                <a:srgbClr val="17A345"/>
              </a:solidFill>
              <a:tailEnd type="arrow"/>
            </a:ln>
          </p:spPr>
          <p:style>
            <a:lnRef idx="1">
              <a:schemeClr val="accent1"/>
            </a:lnRef>
            <a:fillRef idx="0">
              <a:schemeClr val="accent1"/>
            </a:fillRef>
            <a:effectRef idx="0">
              <a:schemeClr val="accent1"/>
            </a:effectRef>
            <a:fontRef idx="minor">
              <a:schemeClr val="tx1"/>
            </a:fontRef>
          </p:style>
        </p:cxnSp>
        <p:cxnSp>
          <p:nvCxnSpPr>
            <p:cNvPr id="33" name="Connecteur droit avec flèche 32">
              <a:extLst>
                <a:ext uri="{FF2B5EF4-FFF2-40B4-BE49-F238E27FC236}">
                  <a16:creationId xmlns:a16="http://schemas.microsoft.com/office/drawing/2014/main" id="{BCE41E1D-1139-1A57-C373-D5FAFE5A369F}"/>
                </a:ext>
              </a:extLst>
            </p:cNvPr>
            <p:cNvCxnSpPr/>
            <p:nvPr/>
          </p:nvCxnSpPr>
          <p:spPr>
            <a:xfrm>
              <a:off x="1948804" y="1645339"/>
              <a:ext cx="0" cy="919565"/>
            </a:xfrm>
            <a:prstGeom prst="straightConnector1">
              <a:avLst/>
            </a:prstGeom>
            <a:ln>
              <a:solidFill>
                <a:srgbClr val="17A345"/>
              </a:solidFill>
              <a:tailEnd type="arrow"/>
            </a:ln>
          </p:spPr>
          <p:style>
            <a:lnRef idx="1">
              <a:schemeClr val="accent1"/>
            </a:lnRef>
            <a:fillRef idx="0">
              <a:schemeClr val="accent1"/>
            </a:fillRef>
            <a:effectRef idx="0">
              <a:schemeClr val="accent1"/>
            </a:effectRef>
            <a:fontRef idx="minor">
              <a:schemeClr val="tx1"/>
            </a:fontRef>
          </p:style>
        </p:cxnSp>
      </p:grpSp>
      <p:grpSp>
        <p:nvGrpSpPr>
          <p:cNvPr id="34" name="Groupe 39">
            <a:extLst>
              <a:ext uri="{FF2B5EF4-FFF2-40B4-BE49-F238E27FC236}">
                <a16:creationId xmlns:a16="http://schemas.microsoft.com/office/drawing/2014/main" id="{7A93DFA1-E607-EDD6-AA9E-2E7522D65CAD}"/>
              </a:ext>
            </a:extLst>
          </p:cNvPr>
          <p:cNvGrpSpPr>
            <a:grpSpLocks/>
          </p:cNvGrpSpPr>
          <p:nvPr/>
        </p:nvGrpSpPr>
        <p:grpSpPr bwMode="auto">
          <a:xfrm flipH="1">
            <a:off x="5818187" y="1801814"/>
            <a:ext cx="1814513" cy="762000"/>
            <a:chOff x="1979712" y="1645339"/>
            <a:chExt cx="1438176" cy="919565"/>
          </a:xfrm>
        </p:grpSpPr>
        <p:cxnSp>
          <p:nvCxnSpPr>
            <p:cNvPr id="35" name="Connecteur droit avec flèche 34">
              <a:extLst>
                <a:ext uri="{FF2B5EF4-FFF2-40B4-BE49-F238E27FC236}">
                  <a16:creationId xmlns:a16="http://schemas.microsoft.com/office/drawing/2014/main" id="{E12DB146-4ADD-D2A5-5EE3-FBDB87299901}"/>
                </a:ext>
              </a:extLst>
            </p:cNvPr>
            <p:cNvCxnSpPr/>
            <p:nvPr/>
          </p:nvCxnSpPr>
          <p:spPr>
            <a:xfrm>
              <a:off x="1979712" y="1645339"/>
              <a:ext cx="1438176" cy="0"/>
            </a:xfrm>
            <a:prstGeom prst="straightConnector1">
              <a:avLst/>
            </a:prstGeom>
            <a:ln>
              <a:solidFill>
                <a:srgbClr val="17A345"/>
              </a:solidFill>
              <a:tailEnd type="arrow"/>
            </a:ln>
          </p:spPr>
          <p:style>
            <a:lnRef idx="1">
              <a:schemeClr val="accent1"/>
            </a:lnRef>
            <a:fillRef idx="0">
              <a:schemeClr val="accent1"/>
            </a:fillRef>
            <a:effectRef idx="0">
              <a:schemeClr val="accent1"/>
            </a:effectRef>
            <a:fontRef idx="minor">
              <a:schemeClr val="tx1"/>
            </a:fontRef>
          </p:style>
        </p:cxnSp>
        <p:cxnSp>
          <p:nvCxnSpPr>
            <p:cNvPr id="36" name="Connecteur droit avec flèche 35">
              <a:extLst>
                <a:ext uri="{FF2B5EF4-FFF2-40B4-BE49-F238E27FC236}">
                  <a16:creationId xmlns:a16="http://schemas.microsoft.com/office/drawing/2014/main" id="{B52A73C3-09C3-3BCD-E8A9-9409C3F19435}"/>
                </a:ext>
              </a:extLst>
            </p:cNvPr>
            <p:cNvCxnSpPr/>
            <p:nvPr/>
          </p:nvCxnSpPr>
          <p:spPr>
            <a:xfrm>
              <a:off x="1979712" y="1645339"/>
              <a:ext cx="0" cy="919565"/>
            </a:xfrm>
            <a:prstGeom prst="straightConnector1">
              <a:avLst/>
            </a:prstGeom>
            <a:ln>
              <a:solidFill>
                <a:srgbClr val="17A345"/>
              </a:solidFill>
              <a:tailEnd type="arrow"/>
            </a:ln>
          </p:spPr>
          <p:style>
            <a:lnRef idx="1">
              <a:schemeClr val="accent1"/>
            </a:lnRef>
            <a:fillRef idx="0">
              <a:schemeClr val="accent1"/>
            </a:fillRef>
            <a:effectRef idx="0">
              <a:schemeClr val="accent1"/>
            </a:effectRef>
            <a:fontRef idx="minor">
              <a:schemeClr val="tx1"/>
            </a:fontRef>
          </p:style>
        </p:cxnSp>
      </p:grpSp>
      <p:cxnSp>
        <p:nvCxnSpPr>
          <p:cNvPr id="37" name="Connecteur droit avec flèche 36">
            <a:extLst>
              <a:ext uri="{FF2B5EF4-FFF2-40B4-BE49-F238E27FC236}">
                <a16:creationId xmlns:a16="http://schemas.microsoft.com/office/drawing/2014/main" id="{B6D8CC9F-2187-E447-DE2C-E531252F3DBE}"/>
              </a:ext>
            </a:extLst>
          </p:cNvPr>
          <p:cNvCxnSpPr/>
          <p:nvPr/>
        </p:nvCxnSpPr>
        <p:spPr>
          <a:xfrm>
            <a:off x="4658518" y="3121819"/>
            <a:ext cx="0" cy="792163"/>
          </a:xfrm>
          <a:prstGeom prst="straightConnector1">
            <a:avLst/>
          </a:prstGeom>
          <a:ln>
            <a:solidFill>
              <a:srgbClr val="17A345"/>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9" name="ZoneTexte 2">
            <a:extLst>
              <a:ext uri="{FF2B5EF4-FFF2-40B4-BE49-F238E27FC236}">
                <a16:creationId xmlns:a16="http://schemas.microsoft.com/office/drawing/2014/main" id="{A4C66A59-C68D-A69E-0669-5DDA044C255F}"/>
              </a:ext>
            </a:extLst>
          </p:cNvPr>
          <p:cNvSpPr txBox="1">
            <a:spLocks noChangeArrowheads="1"/>
          </p:cNvSpPr>
          <p:nvPr/>
        </p:nvSpPr>
        <p:spPr bwMode="auto">
          <a:xfrm>
            <a:off x="616324" y="1095375"/>
            <a:ext cx="7558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fr-FR" altLang="fr-FR" dirty="0"/>
              <a:t>Une organisation basée sur un </a:t>
            </a:r>
            <a:r>
              <a:rPr lang="fr-FR" altLang="fr-FR" b="1" dirty="0"/>
              <a:t>réseau intégré </a:t>
            </a:r>
            <a:r>
              <a:rPr lang="fr-FR" altLang="fr-FR" dirty="0"/>
              <a:t>et l’application du </a:t>
            </a:r>
            <a:r>
              <a:rPr lang="fr-FR" altLang="fr-FR" b="1" dirty="0"/>
              <a:t>principe de subsidiarité :</a:t>
            </a:r>
          </a:p>
        </p:txBody>
      </p:sp>
    </p:spTree>
    <p:extLst>
      <p:ext uri="{BB962C8B-B14F-4D97-AF65-F5344CB8AC3E}">
        <p14:creationId xmlns:p14="http://schemas.microsoft.com/office/powerpoint/2010/main" val="26054906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8 : Responsabilité du conseil d’administration</a:t>
            </a:r>
          </a:p>
        </p:txBody>
      </p:sp>
      <p:sp>
        <p:nvSpPr>
          <p:cNvPr id="2" name="Rectangle 1">
            <a:extLst>
              <a:ext uri="{FF2B5EF4-FFF2-40B4-BE49-F238E27FC236}">
                <a16:creationId xmlns:a16="http://schemas.microsoft.com/office/drawing/2014/main" id="{64E191E4-A43B-25D8-8B0F-52B4C12E8020}"/>
              </a:ext>
            </a:extLst>
          </p:cNvPr>
          <p:cNvSpPr/>
          <p:nvPr/>
        </p:nvSpPr>
        <p:spPr>
          <a:xfrm>
            <a:off x="430770" y="1103313"/>
            <a:ext cx="8280400" cy="3724096"/>
          </a:xfrm>
          <a:prstGeom prst="rect">
            <a:avLst/>
          </a:prstGeom>
        </p:spPr>
        <p:txBody>
          <a:bodyPr>
            <a:spAutoFit/>
          </a:bodyPr>
          <a:lstStyle/>
          <a:p>
            <a:pPr algn="ctr">
              <a:defRPr/>
            </a:pPr>
            <a:r>
              <a:rPr lang="fr-FR" sz="2000" b="1" dirty="0">
                <a:solidFill>
                  <a:schemeClr val="accent6">
                    <a:lumMod val="75000"/>
                  </a:schemeClr>
                </a:solidFill>
                <a:cs typeface="Arial" charset="0"/>
              </a:rPr>
              <a:t>Les réunions du conseil d’administration</a:t>
            </a:r>
          </a:p>
          <a:p>
            <a:pPr algn="just">
              <a:defRPr/>
            </a:pPr>
            <a:endParaRPr lang="fr-FR" dirty="0">
              <a:solidFill>
                <a:srgbClr val="9BBB59">
                  <a:lumMod val="50000"/>
                </a:srgbClr>
              </a:solidFill>
              <a:cs typeface="Arial" charset="0"/>
            </a:endParaRPr>
          </a:p>
          <a:p>
            <a:pPr marL="285750" indent="-285750" algn="just">
              <a:buFontTx/>
              <a:buChar char="-"/>
              <a:defRPr/>
            </a:pPr>
            <a:r>
              <a:rPr lang="fr-FR" dirty="0">
                <a:cs typeface="Arial" charset="0"/>
              </a:rPr>
              <a:t>Le CA est convoqué par son président ou à la demande de plus de la moitié des administrateurs</a:t>
            </a: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Il doit se réunir </a:t>
            </a:r>
            <a:r>
              <a:rPr lang="fr-FR" b="1" dirty="0">
                <a:solidFill>
                  <a:schemeClr val="accent6">
                    <a:lumMod val="75000"/>
                  </a:schemeClr>
                </a:solidFill>
                <a:cs typeface="Arial" charset="0"/>
              </a:rPr>
              <a:t>au moins 4 fois par an</a:t>
            </a:r>
          </a:p>
          <a:p>
            <a:pPr marL="285750" indent="-285750" algn="just">
              <a:buFontTx/>
              <a:buChar char="-"/>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La présence de plus de la moitié des administrateurs est nécessaire pour que les délibérations soient valables</a:t>
            </a: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Les décisions sont prises à la majorité absolue des suffrages exprimés</a:t>
            </a:r>
          </a:p>
          <a:p>
            <a:pPr algn="just">
              <a:defRPr/>
            </a:pPr>
            <a:endParaRPr lang="fr-FR" dirty="0">
              <a:cs typeface="Arial" charset="0"/>
            </a:endParaRPr>
          </a:p>
        </p:txBody>
      </p:sp>
      <p:pic>
        <p:nvPicPr>
          <p:cNvPr id="4" name="Picture 6">
            <a:extLst>
              <a:ext uri="{FF2B5EF4-FFF2-40B4-BE49-F238E27FC236}">
                <a16:creationId xmlns:a16="http://schemas.microsoft.com/office/drawing/2014/main" id="{17A09C65-3861-0817-14A0-E6DF237535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9064" y="2111375"/>
            <a:ext cx="2287311" cy="1203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28984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8 : Responsabilité du conseil d’administration</a:t>
            </a:r>
          </a:p>
        </p:txBody>
      </p:sp>
      <p:sp>
        <p:nvSpPr>
          <p:cNvPr id="3" name="Rectangle 2">
            <a:extLst>
              <a:ext uri="{FF2B5EF4-FFF2-40B4-BE49-F238E27FC236}">
                <a16:creationId xmlns:a16="http://schemas.microsoft.com/office/drawing/2014/main" id="{B7E2B550-2DB6-4C33-2018-C823E69344BE}"/>
              </a:ext>
            </a:extLst>
          </p:cNvPr>
          <p:cNvSpPr/>
          <p:nvPr/>
        </p:nvSpPr>
        <p:spPr>
          <a:xfrm>
            <a:off x="430770" y="1027113"/>
            <a:ext cx="8280400" cy="4001095"/>
          </a:xfrm>
          <a:prstGeom prst="rect">
            <a:avLst/>
          </a:prstGeom>
        </p:spPr>
        <p:txBody>
          <a:bodyPr>
            <a:spAutoFit/>
          </a:bodyPr>
          <a:lstStyle/>
          <a:p>
            <a:pPr algn="ctr">
              <a:defRPr/>
            </a:pPr>
            <a:r>
              <a:rPr lang="fr-FR" sz="2000" b="1" dirty="0">
                <a:solidFill>
                  <a:schemeClr val="accent6">
                    <a:lumMod val="75000"/>
                  </a:schemeClr>
                </a:solidFill>
                <a:cs typeface="Arial" charset="0"/>
              </a:rPr>
              <a:t>La commission du personnel</a:t>
            </a:r>
          </a:p>
          <a:p>
            <a:pPr algn="just">
              <a:defRPr/>
            </a:pPr>
            <a:endParaRPr lang="fr-FR" dirty="0">
              <a:solidFill>
                <a:srgbClr val="9BBB59">
                  <a:lumMod val="50000"/>
                </a:srgbClr>
              </a:solidFill>
              <a:cs typeface="Arial" charset="0"/>
            </a:endParaRPr>
          </a:p>
          <a:p>
            <a:pPr marL="285750" indent="-285750" algn="just">
              <a:buFontTx/>
              <a:buChar char="-"/>
              <a:defRPr/>
            </a:pPr>
            <a:r>
              <a:rPr lang="fr-FR" dirty="0">
                <a:cs typeface="Arial" charset="0"/>
              </a:rPr>
              <a:t>La commission du personnel a pour objet de faire le point au moins une fois par an sur la situation des salariés, leur qualification et l’exécution des contrats de travail, ainsi que les moyens d’améliorer l’organisation  et les conditions de travail </a:t>
            </a: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Sa mise en place est obligatoire. Elle est composée au minimum de 3 administrateurs :</a:t>
            </a:r>
          </a:p>
          <a:p>
            <a:pPr marL="742950" lvl="1" indent="-285750" algn="just">
              <a:buFont typeface="Wingdings" panose="05000000000000000000" pitchFamily="2" charset="2"/>
              <a:buChar char="q"/>
              <a:defRPr/>
            </a:pPr>
            <a:r>
              <a:rPr lang="fr-FR" dirty="0">
                <a:cs typeface="Arial" charset="0"/>
              </a:rPr>
              <a:t>le président,</a:t>
            </a:r>
          </a:p>
          <a:p>
            <a:pPr marL="742950" lvl="1" indent="-285750" algn="just">
              <a:buFont typeface="Wingdings" panose="05000000000000000000" pitchFamily="2" charset="2"/>
              <a:buChar char="q"/>
              <a:defRPr/>
            </a:pPr>
            <a:r>
              <a:rPr lang="fr-FR" dirty="0">
                <a:cs typeface="Arial" charset="0"/>
              </a:rPr>
              <a:t>le vice-président en charge des RH</a:t>
            </a:r>
          </a:p>
          <a:p>
            <a:pPr marL="742950" lvl="1" indent="-285750" algn="just">
              <a:buFont typeface="Wingdings" panose="05000000000000000000" pitchFamily="2" charset="2"/>
              <a:buChar char="q"/>
              <a:defRPr/>
            </a:pPr>
            <a:r>
              <a:rPr lang="fr-FR" dirty="0">
                <a:cs typeface="Arial" charset="0"/>
              </a:rPr>
              <a:t>le trésorier</a:t>
            </a: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Elle a un véritable pouvoir de décision dans le cadre de ses attributions</a:t>
            </a:r>
          </a:p>
          <a:p>
            <a:pPr algn="just">
              <a:defRPr/>
            </a:pPr>
            <a:r>
              <a:rPr lang="fr-FR" dirty="0">
                <a:cs typeface="Arial" charset="0"/>
              </a:rPr>
              <a:t>                    </a:t>
            </a:r>
            <a:r>
              <a:rPr lang="fr-FR" sz="1600" i="1" dirty="0">
                <a:cs typeface="Arial" charset="0"/>
              </a:rPr>
              <a:t>Un guide de la commission du personnel est disponible dans l’Intranet</a:t>
            </a:r>
          </a:p>
        </p:txBody>
      </p:sp>
    </p:spTree>
    <p:extLst>
      <p:ext uri="{BB962C8B-B14F-4D97-AF65-F5344CB8AC3E}">
        <p14:creationId xmlns:p14="http://schemas.microsoft.com/office/powerpoint/2010/main" val="2882498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7 et 8 : Le conseil d’administration</a:t>
            </a:r>
          </a:p>
        </p:txBody>
      </p:sp>
      <p:graphicFrame>
        <p:nvGraphicFramePr>
          <p:cNvPr id="2" name="Diagramme 1">
            <a:extLst>
              <a:ext uri="{FF2B5EF4-FFF2-40B4-BE49-F238E27FC236}">
                <a16:creationId xmlns:a16="http://schemas.microsoft.com/office/drawing/2014/main" id="{CBF90D65-D9E9-6B97-E1EB-D0930B73BE73}"/>
              </a:ext>
            </a:extLst>
          </p:cNvPr>
          <p:cNvGraphicFramePr/>
          <p:nvPr>
            <p:extLst>
              <p:ext uri="{D42A27DB-BD31-4B8C-83A1-F6EECF244321}">
                <p14:modId xmlns:p14="http://schemas.microsoft.com/office/powerpoint/2010/main" val="531777713"/>
              </p:ext>
            </p:extLst>
          </p:nvPr>
        </p:nvGraphicFramePr>
        <p:xfrm>
          <a:off x="940780" y="1052736"/>
          <a:ext cx="7262440" cy="39004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ZoneTexte 3">
            <a:extLst>
              <a:ext uri="{FF2B5EF4-FFF2-40B4-BE49-F238E27FC236}">
                <a16:creationId xmlns:a16="http://schemas.microsoft.com/office/drawing/2014/main" id="{BA9313D3-8B0D-81FE-CCC1-C155D15BBE78}"/>
              </a:ext>
            </a:extLst>
          </p:cNvPr>
          <p:cNvSpPr txBox="1"/>
          <p:nvPr/>
        </p:nvSpPr>
        <p:spPr>
          <a:xfrm>
            <a:off x="3202545" y="2571750"/>
            <a:ext cx="2736850" cy="892552"/>
          </a:xfrm>
          <a:prstGeom prst="rect">
            <a:avLst/>
          </a:prstGeom>
          <a:noFill/>
        </p:spPr>
        <p:txBody>
          <a:bodyPr>
            <a:spAutoFit/>
          </a:bodyPr>
          <a:lstStyle/>
          <a:p>
            <a:pPr algn="ctr">
              <a:defRPr/>
            </a:pPr>
            <a:r>
              <a:rPr lang="fr-FR" sz="2000" b="1" dirty="0">
                <a:solidFill>
                  <a:schemeClr val="accent4"/>
                </a:solidFill>
                <a:cs typeface="Arial" charset="0"/>
              </a:rPr>
              <a:t>LE BUREAU</a:t>
            </a:r>
          </a:p>
          <a:p>
            <a:pPr algn="ctr">
              <a:defRPr/>
            </a:pPr>
            <a:r>
              <a:rPr lang="fr-FR" sz="1600" b="1" i="1" dirty="0">
                <a:solidFill>
                  <a:schemeClr val="accent4"/>
                </a:solidFill>
                <a:cs typeface="Arial" charset="0"/>
              </a:rPr>
              <a:t>Président, vice-président, secrétaire, trésorier…</a:t>
            </a:r>
          </a:p>
        </p:txBody>
      </p:sp>
    </p:spTree>
    <p:extLst>
      <p:ext uri="{BB962C8B-B14F-4D97-AF65-F5344CB8AC3E}">
        <p14:creationId xmlns:p14="http://schemas.microsoft.com/office/powerpoint/2010/main" val="13255649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7 et 8 : Le conseil d’administration</a:t>
            </a:r>
          </a:p>
        </p:txBody>
      </p:sp>
      <p:graphicFrame>
        <p:nvGraphicFramePr>
          <p:cNvPr id="3" name="Diagramme 2">
            <a:extLst>
              <a:ext uri="{FF2B5EF4-FFF2-40B4-BE49-F238E27FC236}">
                <a16:creationId xmlns:a16="http://schemas.microsoft.com/office/drawing/2014/main" id="{387A26CF-F7FA-6848-9865-8FAEA69F5D06}"/>
              </a:ext>
            </a:extLst>
          </p:cNvPr>
          <p:cNvGraphicFramePr/>
          <p:nvPr>
            <p:extLst>
              <p:ext uri="{D42A27DB-BD31-4B8C-83A1-F6EECF244321}">
                <p14:modId xmlns:p14="http://schemas.microsoft.com/office/powerpoint/2010/main" val="3764735316"/>
              </p:ext>
            </p:extLst>
          </p:nvPr>
        </p:nvGraphicFramePr>
        <p:xfrm>
          <a:off x="1270000" y="1052736"/>
          <a:ext cx="7135440" cy="39004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ZoneTexte 3">
            <a:extLst>
              <a:ext uri="{FF2B5EF4-FFF2-40B4-BE49-F238E27FC236}">
                <a16:creationId xmlns:a16="http://schemas.microsoft.com/office/drawing/2014/main" id="{A794AA86-1C79-477D-5B02-88EB8609D629}"/>
              </a:ext>
            </a:extLst>
          </p:cNvPr>
          <p:cNvSpPr txBox="1">
            <a:spLocks noChangeArrowheads="1"/>
          </p:cNvSpPr>
          <p:nvPr/>
        </p:nvSpPr>
        <p:spPr bwMode="auto">
          <a:xfrm>
            <a:off x="3469295" y="2641600"/>
            <a:ext cx="273685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fr-FR" altLang="fr-FR" sz="2000" b="1" dirty="0">
                <a:solidFill>
                  <a:schemeClr val="accent1"/>
                </a:solidFill>
              </a:rPr>
              <a:t>LE PRESIDENT</a:t>
            </a:r>
          </a:p>
          <a:p>
            <a:pPr algn="ctr" eaLnBrk="1" hangingPunct="1"/>
            <a:r>
              <a:rPr lang="fr-FR" altLang="fr-FR" sz="1600" b="1" i="1" dirty="0">
                <a:solidFill>
                  <a:schemeClr val="accent1"/>
                </a:solidFill>
              </a:rPr>
              <a:t>Le représentant statutaire de l’association</a:t>
            </a:r>
          </a:p>
        </p:txBody>
      </p:sp>
    </p:spTree>
    <p:extLst>
      <p:ext uri="{BB962C8B-B14F-4D97-AF65-F5344CB8AC3E}">
        <p14:creationId xmlns:p14="http://schemas.microsoft.com/office/powerpoint/2010/main" val="18421167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9 : Représentation</a:t>
            </a:r>
          </a:p>
        </p:txBody>
      </p:sp>
      <p:sp>
        <p:nvSpPr>
          <p:cNvPr id="2" name="Rectangle 1">
            <a:extLst>
              <a:ext uri="{FF2B5EF4-FFF2-40B4-BE49-F238E27FC236}">
                <a16:creationId xmlns:a16="http://schemas.microsoft.com/office/drawing/2014/main" id="{C2D8A6CC-93AD-9846-A395-D8ECBB53AA55}"/>
              </a:ext>
            </a:extLst>
          </p:cNvPr>
          <p:cNvSpPr/>
          <p:nvPr/>
        </p:nvSpPr>
        <p:spPr>
          <a:xfrm>
            <a:off x="374413" y="1108075"/>
            <a:ext cx="8393113" cy="2308225"/>
          </a:xfrm>
          <a:prstGeom prst="rect">
            <a:avLst/>
          </a:prstGeom>
        </p:spPr>
        <p:txBody>
          <a:bodyPr wrap="none">
            <a:spAutoFit/>
          </a:bodyPr>
          <a:lstStyle/>
          <a:p>
            <a:pPr algn="ctr">
              <a:defRPr/>
            </a:pPr>
            <a:r>
              <a:rPr lang="fr-FR" b="1" dirty="0">
                <a:solidFill>
                  <a:schemeClr val="accent6">
                    <a:lumMod val="75000"/>
                  </a:schemeClr>
                </a:solidFill>
                <a:cs typeface="Arial" charset="0"/>
              </a:rPr>
              <a:t>Participation de l’association à l’assemblée générale de la Fédération départementale</a:t>
            </a:r>
          </a:p>
          <a:p>
            <a:pPr algn="just">
              <a:defRPr/>
            </a:pPr>
            <a:endParaRPr lang="fr-FR" dirty="0">
              <a:solidFill>
                <a:schemeClr val="accent6">
                  <a:lumMod val="75000"/>
                </a:schemeClr>
              </a:solidFill>
              <a:cs typeface="Arial" charset="0"/>
            </a:endParaRPr>
          </a:p>
          <a:p>
            <a:pPr marL="285750" indent="-285750" algn="just">
              <a:buFontTx/>
              <a:buChar char="-"/>
              <a:defRPr/>
            </a:pPr>
            <a:r>
              <a:rPr lang="fr-FR" dirty="0">
                <a:cs typeface="Arial" charset="0"/>
              </a:rPr>
              <a:t>Lors d’une assemblée générale fédérale, l’association est représentée par :</a:t>
            </a:r>
          </a:p>
          <a:p>
            <a:pPr marL="742950" lvl="1" indent="-285750" algn="just">
              <a:buFont typeface="Wingdings" panose="05000000000000000000" pitchFamily="2" charset="2"/>
              <a:buChar char="Ø"/>
              <a:defRPr/>
            </a:pPr>
            <a:r>
              <a:rPr lang="fr-FR" dirty="0">
                <a:cs typeface="Arial" charset="0"/>
              </a:rPr>
              <a:t>Son président</a:t>
            </a:r>
          </a:p>
          <a:p>
            <a:pPr marL="742950" lvl="1" indent="-285750" algn="just">
              <a:buFont typeface="Wingdings" panose="05000000000000000000" pitchFamily="2" charset="2"/>
              <a:buChar char="Ø"/>
              <a:defRPr/>
            </a:pPr>
            <a:r>
              <a:rPr lang="fr-FR" dirty="0">
                <a:cs typeface="Arial" charset="0"/>
              </a:rPr>
              <a:t>Deux administrateurs du 1</a:t>
            </a:r>
            <a:r>
              <a:rPr lang="fr-FR" baseline="30000" dirty="0">
                <a:cs typeface="Arial" charset="0"/>
              </a:rPr>
              <a:t>er</a:t>
            </a:r>
            <a:r>
              <a:rPr lang="fr-FR" dirty="0">
                <a:cs typeface="Arial" charset="0"/>
              </a:rPr>
              <a:t> collège</a:t>
            </a:r>
          </a:p>
          <a:p>
            <a:pPr marL="742950" lvl="1" indent="-285750" algn="just">
              <a:buFont typeface="Wingdings" panose="05000000000000000000" pitchFamily="2" charset="2"/>
              <a:buChar char="Ø"/>
              <a:defRPr/>
            </a:pPr>
            <a:r>
              <a:rPr lang="fr-FR" dirty="0">
                <a:cs typeface="Arial" charset="0"/>
              </a:rPr>
              <a:t>Un administrateur du 2</a:t>
            </a:r>
            <a:r>
              <a:rPr lang="fr-FR" baseline="30000" dirty="0">
                <a:cs typeface="Arial" charset="0"/>
              </a:rPr>
              <a:t>ème</a:t>
            </a:r>
            <a:r>
              <a:rPr lang="fr-FR" dirty="0">
                <a:cs typeface="Arial" charset="0"/>
              </a:rPr>
              <a:t> collège</a:t>
            </a:r>
          </a:p>
          <a:p>
            <a:pPr algn="just">
              <a:defRPr/>
            </a:pPr>
            <a:endParaRPr lang="fr-FR" dirty="0">
              <a:cs typeface="Arial" charset="0"/>
            </a:endParaRPr>
          </a:p>
          <a:p>
            <a:pPr algn="just">
              <a:defRPr/>
            </a:pPr>
            <a:endParaRPr lang="fr-FR" dirty="0">
              <a:cs typeface="Arial" charset="0"/>
            </a:endParaRPr>
          </a:p>
        </p:txBody>
      </p:sp>
      <p:sp>
        <p:nvSpPr>
          <p:cNvPr id="4" name="Cube 3">
            <a:extLst>
              <a:ext uri="{FF2B5EF4-FFF2-40B4-BE49-F238E27FC236}">
                <a16:creationId xmlns:a16="http://schemas.microsoft.com/office/drawing/2014/main" id="{121BAFB2-3DC5-ADE7-CDF4-181796A250AF}"/>
              </a:ext>
            </a:extLst>
          </p:cNvPr>
          <p:cNvSpPr/>
          <p:nvPr/>
        </p:nvSpPr>
        <p:spPr>
          <a:xfrm>
            <a:off x="606972" y="3253052"/>
            <a:ext cx="1944216" cy="1008112"/>
          </a:xfrm>
          <a:prstGeom prst="cube">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r>
              <a:rPr lang="fr-FR" dirty="0"/>
              <a:t>Association locale</a:t>
            </a:r>
          </a:p>
        </p:txBody>
      </p:sp>
      <p:sp>
        <p:nvSpPr>
          <p:cNvPr id="7" name="Flèche droite 10">
            <a:extLst>
              <a:ext uri="{FF2B5EF4-FFF2-40B4-BE49-F238E27FC236}">
                <a16:creationId xmlns:a16="http://schemas.microsoft.com/office/drawing/2014/main" id="{67124ACF-8A23-D58C-C94B-BF53C8C0F182}"/>
              </a:ext>
            </a:extLst>
          </p:cNvPr>
          <p:cNvSpPr/>
          <p:nvPr/>
        </p:nvSpPr>
        <p:spPr>
          <a:xfrm>
            <a:off x="2561431" y="3396204"/>
            <a:ext cx="3271838" cy="576263"/>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fr-FR"/>
          </a:p>
        </p:txBody>
      </p:sp>
      <p:sp>
        <p:nvSpPr>
          <p:cNvPr id="8" name="Cube 7">
            <a:extLst>
              <a:ext uri="{FF2B5EF4-FFF2-40B4-BE49-F238E27FC236}">
                <a16:creationId xmlns:a16="http://schemas.microsoft.com/office/drawing/2014/main" id="{85746928-4897-FFC1-90CE-F7AAD763885E}"/>
              </a:ext>
            </a:extLst>
          </p:cNvPr>
          <p:cNvSpPr/>
          <p:nvPr/>
        </p:nvSpPr>
        <p:spPr>
          <a:xfrm>
            <a:off x="5901321" y="3253052"/>
            <a:ext cx="2221160" cy="1008112"/>
          </a:xfrm>
          <a:prstGeom prst="cube">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r>
              <a:rPr lang="fr-FR" dirty="0"/>
              <a:t>Assemblée générale FD</a:t>
            </a:r>
          </a:p>
        </p:txBody>
      </p:sp>
      <p:pic>
        <p:nvPicPr>
          <p:cNvPr id="9" name="Picture 15">
            <a:extLst>
              <a:ext uri="{FF2B5EF4-FFF2-40B4-BE49-F238E27FC236}">
                <a16:creationId xmlns:a16="http://schemas.microsoft.com/office/drawing/2014/main" id="{87844C7F-373C-C86D-1863-1E5AFFE448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879" t="7906" r="29343"/>
          <a:stretch>
            <a:fillRect/>
          </a:stretch>
        </p:blipFill>
        <p:spPr bwMode="auto">
          <a:xfrm>
            <a:off x="3492500" y="3122000"/>
            <a:ext cx="1409700" cy="136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031766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11 : L’assemblée générale extraordinaire</a:t>
            </a:r>
          </a:p>
        </p:txBody>
      </p:sp>
      <p:graphicFrame>
        <p:nvGraphicFramePr>
          <p:cNvPr id="3" name="Diagramme 2">
            <a:extLst>
              <a:ext uri="{FF2B5EF4-FFF2-40B4-BE49-F238E27FC236}">
                <a16:creationId xmlns:a16="http://schemas.microsoft.com/office/drawing/2014/main" id="{70B76DAB-B066-5250-756E-67392E65905D}"/>
              </a:ext>
            </a:extLst>
          </p:cNvPr>
          <p:cNvGraphicFramePr/>
          <p:nvPr>
            <p:extLst>
              <p:ext uri="{D42A27DB-BD31-4B8C-83A1-F6EECF244321}">
                <p14:modId xmlns:p14="http://schemas.microsoft.com/office/powerpoint/2010/main" val="585834918"/>
              </p:ext>
            </p:extLst>
          </p:nvPr>
        </p:nvGraphicFramePr>
        <p:xfrm>
          <a:off x="977900" y="1048991"/>
          <a:ext cx="7482532" cy="39041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ZoneTexte 5">
            <a:extLst>
              <a:ext uri="{FF2B5EF4-FFF2-40B4-BE49-F238E27FC236}">
                <a16:creationId xmlns:a16="http://schemas.microsoft.com/office/drawing/2014/main" id="{7F0E6DF6-30D5-BE00-BCFD-E26017A22F5C}"/>
              </a:ext>
            </a:extLst>
          </p:cNvPr>
          <p:cNvSpPr txBox="1"/>
          <p:nvPr/>
        </p:nvSpPr>
        <p:spPr>
          <a:xfrm>
            <a:off x="3711575" y="1970434"/>
            <a:ext cx="2087563" cy="1938992"/>
          </a:xfrm>
          <a:prstGeom prst="rect">
            <a:avLst/>
          </a:prstGeom>
          <a:noFill/>
        </p:spPr>
        <p:txBody>
          <a:bodyPr>
            <a:spAutoFit/>
          </a:bodyPr>
          <a:lstStyle/>
          <a:p>
            <a:pPr algn="ctr">
              <a:defRPr/>
            </a:pPr>
            <a:r>
              <a:rPr lang="fr-FR" b="1" dirty="0">
                <a:solidFill>
                  <a:schemeClr val="accent2">
                    <a:lumMod val="75000"/>
                  </a:schemeClr>
                </a:solidFill>
                <a:cs typeface="Arial" charset="0"/>
              </a:rPr>
              <a:t>ASSEMBLEE GENERALE EXTRAORDINAIRE</a:t>
            </a:r>
          </a:p>
          <a:p>
            <a:pPr algn="ctr">
              <a:defRPr/>
            </a:pPr>
            <a:endParaRPr lang="fr-FR" b="1" i="1" dirty="0">
              <a:solidFill>
                <a:schemeClr val="accent2">
                  <a:lumMod val="75000"/>
                </a:schemeClr>
              </a:solidFill>
              <a:cs typeface="Arial" charset="0"/>
            </a:endParaRPr>
          </a:p>
          <a:p>
            <a:pPr algn="ctr">
              <a:defRPr/>
            </a:pPr>
            <a:r>
              <a:rPr lang="fr-FR" sz="1600" b="1" i="1" dirty="0">
                <a:solidFill>
                  <a:schemeClr val="accent2">
                    <a:lumMod val="75000"/>
                  </a:schemeClr>
                </a:solidFill>
                <a:cs typeface="Arial" charset="0"/>
              </a:rPr>
              <a:t>Pour prendre des décisions exceptionnelles</a:t>
            </a:r>
          </a:p>
        </p:txBody>
      </p:sp>
    </p:spTree>
    <p:extLst>
      <p:ext uri="{BB962C8B-B14F-4D97-AF65-F5344CB8AC3E}">
        <p14:creationId xmlns:p14="http://schemas.microsoft.com/office/powerpoint/2010/main" val="28922466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11 : L’assemblée générale extraordinaire</a:t>
            </a:r>
          </a:p>
        </p:txBody>
      </p:sp>
      <p:sp>
        <p:nvSpPr>
          <p:cNvPr id="2" name="ZoneTexte 1">
            <a:extLst>
              <a:ext uri="{FF2B5EF4-FFF2-40B4-BE49-F238E27FC236}">
                <a16:creationId xmlns:a16="http://schemas.microsoft.com/office/drawing/2014/main" id="{CC8FBB54-C3C2-0EDF-0C9D-43BF5FA1CA7C}"/>
              </a:ext>
            </a:extLst>
          </p:cNvPr>
          <p:cNvSpPr txBox="1"/>
          <p:nvPr/>
        </p:nvSpPr>
        <p:spPr>
          <a:xfrm>
            <a:off x="466489" y="1031875"/>
            <a:ext cx="8208962" cy="3170099"/>
          </a:xfrm>
          <a:prstGeom prst="rect">
            <a:avLst/>
          </a:prstGeom>
          <a:noFill/>
        </p:spPr>
        <p:txBody>
          <a:bodyPr>
            <a:spAutoFit/>
          </a:bodyPr>
          <a:lstStyle/>
          <a:p>
            <a:pPr algn="ctr">
              <a:defRPr/>
            </a:pPr>
            <a:r>
              <a:rPr lang="fr-FR" sz="2000" b="1" dirty="0">
                <a:solidFill>
                  <a:schemeClr val="accent2">
                    <a:lumMod val="75000"/>
                  </a:schemeClr>
                </a:solidFill>
                <a:cs typeface="Arial" charset="0"/>
              </a:rPr>
              <a:t>Les participants à l’assemblée générale extraordinaire</a:t>
            </a:r>
          </a:p>
          <a:p>
            <a:pPr>
              <a:defRPr/>
            </a:pPr>
            <a:endParaRPr lang="fr-FR" dirty="0">
              <a:cs typeface="Arial" charset="0"/>
            </a:endParaRPr>
          </a:p>
          <a:p>
            <a:pPr marL="285750" indent="-285750">
              <a:buFontTx/>
              <a:buChar char="-"/>
              <a:defRPr/>
            </a:pPr>
            <a:r>
              <a:rPr lang="fr-FR" dirty="0">
                <a:cs typeface="Arial" charset="0"/>
              </a:rPr>
              <a:t>Les personnes </a:t>
            </a:r>
            <a:r>
              <a:rPr lang="fr-FR" b="1" dirty="0">
                <a:solidFill>
                  <a:schemeClr val="accent2">
                    <a:lumMod val="75000"/>
                  </a:schemeClr>
                </a:solidFill>
                <a:cs typeface="Arial" charset="0"/>
              </a:rPr>
              <a:t>convoquées</a:t>
            </a:r>
            <a:r>
              <a:rPr lang="fr-FR" dirty="0">
                <a:solidFill>
                  <a:schemeClr val="accent2">
                    <a:lumMod val="75000"/>
                  </a:schemeClr>
                </a:solidFill>
                <a:cs typeface="Arial" charset="0"/>
              </a:rPr>
              <a:t> </a:t>
            </a:r>
            <a:r>
              <a:rPr lang="fr-FR" dirty="0">
                <a:cs typeface="Arial" charset="0"/>
              </a:rPr>
              <a:t>avec droit de vote :</a:t>
            </a:r>
          </a:p>
          <a:p>
            <a:pPr marL="742950" lvl="1" indent="-285750">
              <a:buFont typeface="Wingdings" panose="05000000000000000000" pitchFamily="2" charset="2"/>
              <a:buChar char="ü"/>
              <a:defRPr/>
            </a:pPr>
            <a:r>
              <a:rPr lang="fr-FR" dirty="0">
                <a:cs typeface="Arial" charset="0"/>
              </a:rPr>
              <a:t>Les adhérents à jour du paiement de leur cotisation</a:t>
            </a:r>
          </a:p>
          <a:p>
            <a:pPr marL="742950" lvl="1" indent="-285750">
              <a:buFont typeface="Wingdings" panose="05000000000000000000" pitchFamily="2" charset="2"/>
              <a:buChar char="ü"/>
              <a:defRPr/>
            </a:pPr>
            <a:r>
              <a:rPr lang="fr-FR" dirty="0">
                <a:cs typeface="Arial" charset="0"/>
              </a:rPr>
              <a:t>Les administrateurs du 2</a:t>
            </a:r>
            <a:r>
              <a:rPr lang="fr-FR" baseline="30000" dirty="0">
                <a:cs typeface="Arial" charset="0"/>
              </a:rPr>
              <a:t>ème</a:t>
            </a:r>
            <a:r>
              <a:rPr lang="fr-FR" dirty="0">
                <a:cs typeface="Arial" charset="0"/>
              </a:rPr>
              <a:t> collège</a:t>
            </a:r>
          </a:p>
          <a:p>
            <a:pPr>
              <a:defRPr/>
            </a:pPr>
            <a:endParaRPr lang="fr-FR" dirty="0">
              <a:cs typeface="Arial" charset="0"/>
            </a:endParaRPr>
          </a:p>
          <a:p>
            <a:pPr marL="285750" indent="-285750">
              <a:buFontTx/>
              <a:buChar char="-"/>
              <a:defRPr/>
            </a:pPr>
            <a:r>
              <a:rPr lang="fr-FR" dirty="0">
                <a:cs typeface="Arial" charset="0"/>
              </a:rPr>
              <a:t>La convocation est adressée </a:t>
            </a:r>
            <a:r>
              <a:rPr lang="fr-FR" b="1" dirty="0">
                <a:solidFill>
                  <a:schemeClr val="accent2">
                    <a:lumMod val="75000"/>
                  </a:schemeClr>
                </a:solidFill>
                <a:cs typeface="Arial" charset="0"/>
              </a:rPr>
              <a:t>au moins 15 jours </a:t>
            </a:r>
            <a:r>
              <a:rPr lang="fr-FR" dirty="0">
                <a:cs typeface="Arial" charset="0"/>
              </a:rPr>
              <a:t>avant la date de l’AGO :</a:t>
            </a:r>
          </a:p>
          <a:p>
            <a:pPr marL="742950" lvl="1" indent="-285750">
              <a:buFont typeface="Courier New" panose="02070309020205020404" pitchFamily="49" charset="0"/>
              <a:buChar char="o"/>
              <a:defRPr/>
            </a:pPr>
            <a:r>
              <a:rPr lang="fr-FR" dirty="0">
                <a:cs typeface="Arial" charset="0"/>
              </a:rPr>
              <a:t>Soit par lettre simple (envoi postal ou remise en main propre)</a:t>
            </a:r>
          </a:p>
          <a:p>
            <a:pPr marL="742950" lvl="1" indent="-285750">
              <a:buFont typeface="Courier New" panose="02070309020205020404" pitchFamily="49" charset="0"/>
              <a:buChar char="o"/>
              <a:defRPr/>
            </a:pPr>
            <a:r>
              <a:rPr lang="fr-FR" dirty="0">
                <a:cs typeface="Arial" charset="0"/>
              </a:rPr>
              <a:t>Soit par courrier électronique pour les adhérents qui le demandent</a:t>
            </a:r>
          </a:p>
          <a:p>
            <a:pPr marL="285750" indent="-285750">
              <a:buFontTx/>
              <a:buChar char="-"/>
              <a:defRPr/>
            </a:pPr>
            <a:endParaRPr lang="fr-FR" dirty="0">
              <a:cs typeface="Arial" charset="0"/>
            </a:endParaRPr>
          </a:p>
          <a:p>
            <a:pPr marL="285750" indent="-285750">
              <a:buFontTx/>
              <a:buChar char="-"/>
              <a:defRPr/>
            </a:pPr>
            <a:r>
              <a:rPr lang="fr-FR" b="1" dirty="0">
                <a:solidFill>
                  <a:schemeClr val="accent2">
                    <a:lumMod val="75000"/>
                  </a:schemeClr>
                </a:solidFill>
                <a:cs typeface="Arial" charset="0"/>
              </a:rPr>
              <a:t>La convocation doit obligatoirement comprendre l’ordre du jour</a:t>
            </a:r>
            <a:endParaRPr lang="fr-FR" dirty="0">
              <a:cs typeface="Arial" charset="0"/>
            </a:endParaRPr>
          </a:p>
        </p:txBody>
      </p:sp>
      <p:pic>
        <p:nvPicPr>
          <p:cNvPr id="4" name="Picture 2" descr="Résultat de recherche d'images pour &quot;convocation réunion&quot;">
            <a:extLst>
              <a:ext uri="{FF2B5EF4-FFF2-40B4-BE49-F238E27FC236}">
                <a16:creationId xmlns:a16="http://schemas.microsoft.com/office/drawing/2014/main" id="{2AACBDC1-82BD-F521-3F9C-9FE49A371C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9799" y="4200167"/>
            <a:ext cx="1730375" cy="752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96872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11 : L’assemblée générale extraordinaire</a:t>
            </a:r>
          </a:p>
        </p:txBody>
      </p:sp>
      <p:sp>
        <p:nvSpPr>
          <p:cNvPr id="3" name="ZoneTexte 2">
            <a:extLst>
              <a:ext uri="{FF2B5EF4-FFF2-40B4-BE49-F238E27FC236}">
                <a16:creationId xmlns:a16="http://schemas.microsoft.com/office/drawing/2014/main" id="{49791723-2805-0BDE-F88D-8A0862FA1CF5}"/>
              </a:ext>
            </a:extLst>
          </p:cNvPr>
          <p:cNvSpPr txBox="1"/>
          <p:nvPr/>
        </p:nvSpPr>
        <p:spPr>
          <a:xfrm>
            <a:off x="611561" y="1044575"/>
            <a:ext cx="8064500" cy="4001095"/>
          </a:xfrm>
          <a:prstGeom prst="rect">
            <a:avLst/>
          </a:prstGeom>
          <a:noFill/>
        </p:spPr>
        <p:txBody>
          <a:bodyPr>
            <a:spAutoFit/>
          </a:bodyPr>
          <a:lstStyle/>
          <a:p>
            <a:pPr algn="ctr">
              <a:defRPr/>
            </a:pPr>
            <a:r>
              <a:rPr lang="fr-FR" sz="2000" b="1" dirty="0">
                <a:solidFill>
                  <a:schemeClr val="accent2">
                    <a:lumMod val="75000"/>
                  </a:schemeClr>
                </a:solidFill>
                <a:cs typeface="Arial" charset="0"/>
              </a:rPr>
              <a:t>Des règles de quorum contraignantes</a:t>
            </a:r>
          </a:p>
          <a:p>
            <a:pPr>
              <a:defRPr/>
            </a:pPr>
            <a:endParaRPr lang="fr-FR" dirty="0">
              <a:cs typeface="Arial" charset="0"/>
            </a:endParaRPr>
          </a:p>
          <a:p>
            <a:pPr marL="285750" indent="-285750">
              <a:buFontTx/>
              <a:buChar char="-"/>
              <a:defRPr/>
            </a:pPr>
            <a:r>
              <a:rPr lang="fr-FR" dirty="0">
                <a:cs typeface="Arial" charset="0"/>
              </a:rPr>
              <a:t>La présence de </a:t>
            </a:r>
            <a:r>
              <a:rPr lang="fr-FR" b="1" dirty="0">
                <a:solidFill>
                  <a:schemeClr val="accent2">
                    <a:lumMod val="75000"/>
                  </a:schemeClr>
                </a:solidFill>
                <a:cs typeface="Arial" charset="0"/>
              </a:rPr>
              <a:t>la moitié plus un </a:t>
            </a:r>
            <a:r>
              <a:rPr lang="fr-FR" dirty="0">
                <a:cs typeface="Arial" charset="0"/>
              </a:rPr>
              <a:t>des adhérents N-1 est nécessaire pour la tenue d’une assemblée générale extraordinaire</a:t>
            </a:r>
          </a:p>
          <a:p>
            <a:pPr marL="285750" indent="-285750">
              <a:buFontTx/>
              <a:buChar char="-"/>
              <a:defRPr/>
            </a:pPr>
            <a:endParaRPr lang="fr-FR" dirty="0">
              <a:cs typeface="Arial" charset="0"/>
            </a:endParaRPr>
          </a:p>
          <a:p>
            <a:pPr>
              <a:defRPr/>
            </a:pPr>
            <a:r>
              <a:rPr lang="fr-FR" i="1" dirty="0">
                <a:solidFill>
                  <a:schemeClr val="accent2">
                    <a:lumMod val="75000"/>
                  </a:schemeClr>
                </a:solidFill>
                <a:cs typeface="Arial" charset="0"/>
              </a:rPr>
              <a:t>Exercice : une association a 61 adhérents N-1. </a:t>
            </a:r>
          </a:p>
          <a:p>
            <a:pPr>
              <a:defRPr/>
            </a:pPr>
            <a:r>
              <a:rPr lang="fr-FR" i="1" dirty="0">
                <a:solidFill>
                  <a:schemeClr val="accent2">
                    <a:lumMod val="75000"/>
                  </a:schemeClr>
                </a:solidFill>
                <a:cs typeface="Arial" charset="0"/>
              </a:rPr>
              <a:t>L’AGE peut-elle valablement se réunir si 31 adhérents N-1 sont présents ?</a:t>
            </a:r>
          </a:p>
          <a:p>
            <a:pPr>
              <a:defRPr/>
            </a:pPr>
            <a:endParaRPr lang="fr-FR" i="1" dirty="0">
              <a:cs typeface="Arial" charset="0"/>
            </a:endParaRPr>
          </a:p>
          <a:p>
            <a:pPr marL="285750" indent="-285750">
              <a:buFontTx/>
              <a:buChar char="-"/>
              <a:defRPr/>
            </a:pPr>
            <a:r>
              <a:rPr lang="fr-FR" dirty="0">
                <a:cs typeface="Arial" charset="0"/>
              </a:rPr>
              <a:t>Si le quorum n’est pas atteint, l’AGE doit être </a:t>
            </a:r>
            <a:r>
              <a:rPr lang="fr-FR" dirty="0" err="1">
                <a:cs typeface="Arial" charset="0"/>
              </a:rPr>
              <a:t>re</a:t>
            </a:r>
            <a:r>
              <a:rPr lang="fr-FR" dirty="0">
                <a:cs typeface="Arial" charset="0"/>
              </a:rPr>
              <a:t>-convoquée avec le même ordre du jour. L’AGE ne peut alors valablement se tenir que </a:t>
            </a:r>
            <a:r>
              <a:rPr lang="fr-FR" b="1" dirty="0">
                <a:solidFill>
                  <a:schemeClr val="accent2">
                    <a:lumMod val="75000"/>
                  </a:schemeClr>
                </a:solidFill>
                <a:cs typeface="Arial" charset="0"/>
              </a:rPr>
              <a:t>si le tiers </a:t>
            </a:r>
            <a:r>
              <a:rPr lang="fr-FR" dirty="0">
                <a:cs typeface="Arial" charset="0"/>
              </a:rPr>
              <a:t>des adhérents N-1 est présent.</a:t>
            </a:r>
          </a:p>
          <a:p>
            <a:pPr>
              <a:defRPr/>
            </a:pPr>
            <a:endParaRPr lang="fr-FR" dirty="0">
              <a:cs typeface="Arial" charset="0"/>
            </a:endParaRPr>
          </a:p>
          <a:p>
            <a:pPr marL="285750" indent="-285750">
              <a:buFontTx/>
              <a:buChar char="-"/>
              <a:defRPr/>
            </a:pPr>
            <a:r>
              <a:rPr lang="fr-FR" dirty="0">
                <a:cs typeface="Arial" charset="0"/>
              </a:rPr>
              <a:t>            </a:t>
            </a:r>
            <a:r>
              <a:rPr lang="fr-FR" b="1" dirty="0">
                <a:solidFill>
                  <a:schemeClr val="accent2">
                    <a:lumMod val="75000"/>
                  </a:schemeClr>
                </a:solidFill>
                <a:cs typeface="Arial" charset="0"/>
              </a:rPr>
              <a:t>Les pouvoirs de vote ne sont pas acceptés</a:t>
            </a:r>
            <a:r>
              <a:rPr lang="fr-FR" dirty="0">
                <a:solidFill>
                  <a:schemeClr val="accent2">
                    <a:lumMod val="75000"/>
                  </a:schemeClr>
                </a:solidFill>
                <a:cs typeface="Arial" charset="0"/>
              </a:rPr>
              <a:t>. </a:t>
            </a:r>
            <a:r>
              <a:rPr lang="fr-FR" dirty="0">
                <a:cs typeface="Arial" charset="0"/>
              </a:rPr>
              <a:t>Seuls les adhérents présents sont pris en compte pour la détermination du quorum.</a:t>
            </a:r>
          </a:p>
        </p:txBody>
      </p:sp>
      <p:pic>
        <p:nvPicPr>
          <p:cNvPr id="6" name="Picture 2">
            <a:extLst>
              <a:ext uri="{FF2B5EF4-FFF2-40B4-BE49-F238E27FC236}">
                <a16:creationId xmlns:a16="http://schemas.microsoft.com/office/drawing/2014/main" id="{24607AF7-09A6-9751-C0A6-0D6D6F2EB13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2561" y="4267453"/>
            <a:ext cx="442539" cy="390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ZoneTexte 6">
            <a:extLst>
              <a:ext uri="{FF2B5EF4-FFF2-40B4-BE49-F238E27FC236}">
                <a16:creationId xmlns:a16="http://schemas.microsoft.com/office/drawing/2014/main" id="{1B36303D-AA1C-7BEF-8B8E-563E3EB18071}"/>
              </a:ext>
            </a:extLst>
          </p:cNvPr>
          <p:cNvSpPr txBox="1"/>
          <p:nvPr/>
        </p:nvSpPr>
        <p:spPr>
          <a:xfrm rot="10800000">
            <a:off x="1213830" y="4883150"/>
            <a:ext cx="7848600" cy="260350"/>
          </a:xfrm>
          <a:prstGeom prst="rect">
            <a:avLst/>
          </a:prstGeom>
          <a:noFill/>
        </p:spPr>
        <p:txBody>
          <a:bodyPr>
            <a:spAutoFit/>
          </a:bodyPr>
          <a:lstStyle/>
          <a:p>
            <a:pPr>
              <a:defRPr/>
            </a:pPr>
            <a:r>
              <a:rPr lang="fr-FR" sz="1100" b="1" i="1" dirty="0">
                <a:solidFill>
                  <a:schemeClr val="accent2">
                    <a:lumMod val="75000"/>
                  </a:schemeClr>
                </a:solidFill>
                <a:cs typeface="Arial" charset="0"/>
              </a:rPr>
              <a:t>Réponse</a:t>
            </a:r>
            <a:r>
              <a:rPr lang="fr-FR" sz="900" i="1" dirty="0">
                <a:solidFill>
                  <a:schemeClr val="accent2">
                    <a:lumMod val="75000"/>
                  </a:schemeClr>
                </a:solidFill>
                <a:cs typeface="Arial" charset="0"/>
              </a:rPr>
              <a:t> : non. La présence de 32 adhérents N-1 est requise</a:t>
            </a:r>
          </a:p>
        </p:txBody>
      </p:sp>
    </p:spTree>
    <p:extLst>
      <p:ext uri="{BB962C8B-B14F-4D97-AF65-F5344CB8AC3E}">
        <p14:creationId xmlns:p14="http://schemas.microsoft.com/office/powerpoint/2010/main" val="20748400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11 : L’assemblée générale extraordinaire</a:t>
            </a:r>
          </a:p>
        </p:txBody>
      </p:sp>
      <p:sp>
        <p:nvSpPr>
          <p:cNvPr id="2" name="Rectangle 1">
            <a:extLst>
              <a:ext uri="{FF2B5EF4-FFF2-40B4-BE49-F238E27FC236}">
                <a16:creationId xmlns:a16="http://schemas.microsoft.com/office/drawing/2014/main" id="{BC5C6B5F-EF5B-D907-3196-3AC62BB9F969}"/>
              </a:ext>
            </a:extLst>
          </p:cNvPr>
          <p:cNvSpPr/>
          <p:nvPr/>
        </p:nvSpPr>
        <p:spPr>
          <a:xfrm>
            <a:off x="279400" y="1341438"/>
            <a:ext cx="8469313" cy="2893100"/>
          </a:xfrm>
          <a:prstGeom prst="rect">
            <a:avLst/>
          </a:prstGeom>
        </p:spPr>
        <p:txBody>
          <a:bodyPr>
            <a:spAutoFit/>
          </a:bodyPr>
          <a:lstStyle/>
          <a:p>
            <a:pPr algn="ctr">
              <a:defRPr/>
            </a:pPr>
            <a:r>
              <a:rPr lang="fr-FR" sz="2000" b="1" dirty="0">
                <a:solidFill>
                  <a:schemeClr val="accent2">
                    <a:lumMod val="75000"/>
                  </a:schemeClr>
                </a:solidFill>
                <a:cs typeface="Arial" charset="0"/>
              </a:rPr>
              <a:t>Les délibérations de l’Assemblée générale extraordinaire</a:t>
            </a:r>
          </a:p>
          <a:p>
            <a:pPr algn="just">
              <a:defRPr/>
            </a:pPr>
            <a:endParaRPr lang="fr-FR" dirty="0">
              <a:solidFill>
                <a:schemeClr val="accent2">
                  <a:lumMod val="75000"/>
                </a:schemeClr>
              </a:solidFill>
              <a:cs typeface="Arial" charset="0"/>
            </a:endParaRPr>
          </a:p>
          <a:p>
            <a:pPr marL="285750" indent="-285750" algn="just">
              <a:buFontTx/>
              <a:buChar char="-"/>
              <a:defRPr/>
            </a:pPr>
            <a:r>
              <a:rPr lang="fr-FR" dirty="0">
                <a:cs typeface="Arial" charset="0"/>
              </a:rPr>
              <a:t>Différentes décisions doivent être prises en AGE :</a:t>
            </a:r>
          </a:p>
          <a:p>
            <a:pPr marL="285750" indent="-285750" algn="just">
              <a:buFontTx/>
              <a:buChar char="-"/>
              <a:defRPr/>
            </a:pPr>
            <a:endParaRPr lang="fr-FR" dirty="0">
              <a:cs typeface="Arial" charset="0"/>
            </a:endParaRPr>
          </a:p>
          <a:p>
            <a:pPr marL="285750" indent="-285750" algn="just">
              <a:buFont typeface="Wingdings" panose="05000000000000000000" pitchFamily="2" charset="2"/>
              <a:buChar char="ü"/>
              <a:defRPr/>
            </a:pPr>
            <a:r>
              <a:rPr lang="fr-FR" dirty="0">
                <a:cs typeface="Arial" charset="0"/>
              </a:rPr>
              <a:t>La modification des statuts dès lors qu’il s’agit d’une dérogation aux statuts types ADMR</a:t>
            </a:r>
          </a:p>
          <a:p>
            <a:pPr marL="285750" indent="-285750" algn="just">
              <a:buFont typeface="Wingdings" panose="05000000000000000000" pitchFamily="2" charset="2"/>
              <a:buChar char="ü"/>
              <a:defRPr/>
            </a:pPr>
            <a:r>
              <a:rPr lang="fr-FR" dirty="0">
                <a:cs typeface="Arial" charset="0"/>
              </a:rPr>
              <a:t>La fusion avec une autre association</a:t>
            </a:r>
          </a:p>
          <a:p>
            <a:pPr marL="285750" indent="-285750" algn="just">
              <a:buFont typeface="Wingdings" panose="05000000000000000000" pitchFamily="2" charset="2"/>
              <a:buChar char="ü"/>
              <a:defRPr/>
            </a:pPr>
            <a:r>
              <a:rPr lang="fr-FR" dirty="0">
                <a:cs typeface="Arial" charset="0"/>
              </a:rPr>
              <a:t>La scission de l’association en deux ou plusieurs associations adhérentes ADMR</a:t>
            </a:r>
          </a:p>
          <a:p>
            <a:pPr marL="285750" indent="-285750" algn="just">
              <a:buFont typeface="Wingdings" panose="05000000000000000000" pitchFamily="2" charset="2"/>
              <a:buChar char="ü"/>
              <a:defRPr/>
            </a:pPr>
            <a:r>
              <a:rPr lang="fr-FR" dirty="0">
                <a:cs typeface="Arial" charset="0"/>
              </a:rPr>
              <a:t>Démission de l’ADMR (impliquant un changement de statuts)</a:t>
            </a:r>
          </a:p>
          <a:p>
            <a:pPr marL="285750" indent="-285750" algn="just">
              <a:buFont typeface="Wingdings" panose="05000000000000000000" pitchFamily="2" charset="2"/>
              <a:buChar char="ü"/>
              <a:defRPr/>
            </a:pPr>
            <a:r>
              <a:rPr lang="fr-FR" dirty="0">
                <a:cs typeface="Arial" charset="0"/>
              </a:rPr>
              <a:t>Dissolution de l’association</a:t>
            </a:r>
          </a:p>
        </p:txBody>
      </p:sp>
      <p:pic>
        <p:nvPicPr>
          <p:cNvPr id="4" name="Picture 3">
            <a:extLst>
              <a:ext uri="{FF2B5EF4-FFF2-40B4-BE49-F238E27FC236}">
                <a16:creationId xmlns:a16="http://schemas.microsoft.com/office/drawing/2014/main" id="{A36BD2CD-C398-B5BD-370C-8E35C831A9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2045" y="3594100"/>
            <a:ext cx="1092330" cy="1359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305476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11 : L’assemblée générale extraordinaire</a:t>
            </a:r>
          </a:p>
        </p:txBody>
      </p:sp>
      <p:sp>
        <p:nvSpPr>
          <p:cNvPr id="3" name="Rectangle 2">
            <a:extLst>
              <a:ext uri="{FF2B5EF4-FFF2-40B4-BE49-F238E27FC236}">
                <a16:creationId xmlns:a16="http://schemas.microsoft.com/office/drawing/2014/main" id="{2C2F75B3-6526-5F58-4491-007C2F5C4E06}"/>
              </a:ext>
            </a:extLst>
          </p:cNvPr>
          <p:cNvSpPr/>
          <p:nvPr/>
        </p:nvSpPr>
        <p:spPr>
          <a:xfrm>
            <a:off x="453788" y="1150938"/>
            <a:ext cx="8234363" cy="3662541"/>
          </a:xfrm>
          <a:prstGeom prst="rect">
            <a:avLst/>
          </a:prstGeom>
        </p:spPr>
        <p:txBody>
          <a:bodyPr>
            <a:spAutoFit/>
          </a:bodyPr>
          <a:lstStyle/>
          <a:p>
            <a:pPr algn="ctr">
              <a:defRPr/>
            </a:pPr>
            <a:r>
              <a:rPr lang="fr-FR" sz="2000" b="1" dirty="0">
                <a:solidFill>
                  <a:schemeClr val="accent2">
                    <a:lumMod val="75000"/>
                  </a:schemeClr>
                </a:solidFill>
                <a:cs typeface="Arial" charset="0"/>
              </a:rPr>
              <a:t>La prise de décision en AGE</a:t>
            </a:r>
          </a:p>
          <a:p>
            <a:pPr algn="just">
              <a:defRPr/>
            </a:pPr>
            <a:endParaRPr lang="fr-FR" dirty="0">
              <a:solidFill>
                <a:schemeClr val="accent3">
                  <a:lumMod val="50000"/>
                </a:schemeClr>
              </a:solidFill>
              <a:cs typeface="Arial" charset="0"/>
            </a:endParaRPr>
          </a:p>
          <a:p>
            <a:pPr marL="285750" indent="-285750" algn="just">
              <a:buFontTx/>
              <a:buChar char="-"/>
              <a:defRPr/>
            </a:pPr>
            <a:r>
              <a:rPr lang="fr-FR" dirty="0">
                <a:cs typeface="Arial" charset="0"/>
              </a:rPr>
              <a:t>Les décisions sont prises au </a:t>
            </a:r>
            <a:r>
              <a:rPr lang="fr-FR" b="1" dirty="0">
                <a:solidFill>
                  <a:schemeClr val="accent2">
                    <a:lumMod val="75000"/>
                  </a:schemeClr>
                </a:solidFill>
                <a:cs typeface="Arial" charset="0"/>
              </a:rPr>
              <a:t>scrutin secret </a:t>
            </a:r>
            <a:r>
              <a:rPr lang="fr-FR" dirty="0">
                <a:cs typeface="Arial" charset="0"/>
              </a:rPr>
              <a:t>et à la </a:t>
            </a:r>
            <a:r>
              <a:rPr lang="fr-FR" b="1" dirty="0">
                <a:solidFill>
                  <a:schemeClr val="accent2">
                    <a:lumMod val="75000"/>
                  </a:schemeClr>
                </a:solidFill>
                <a:cs typeface="Arial" charset="0"/>
              </a:rPr>
              <a:t>majorité des deux tiers des suffrages exprimés</a:t>
            </a:r>
          </a:p>
          <a:p>
            <a:pPr algn="ctr">
              <a:defRPr/>
            </a:pPr>
            <a:endParaRPr lang="fr-FR" i="1" dirty="0">
              <a:cs typeface="Arial" charset="0"/>
            </a:endParaRPr>
          </a:p>
          <a:p>
            <a:pPr>
              <a:defRPr/>
            </a:pPr>
            <a:r>
              <a:rPr lang="fr-FR" sz="1600" i="1" dirty="0">
                <a:solidFill>
                  <a:schemeClr val="accent2">
                    <a:lumMod val="75000"/>
                  </a:schemeClr>
                </a:solidFill>
                <a:cs typeface="Arial" charset="0"/>
              </a:rPr>
              <a:t>Exemple : une association a 61 adhérents N-1. Lors de l’AGE, 34 adhérents N-1 sont présents.</a:t>
            </a:r>
          </a:p>
          <a:p>
            <a:pPr algn="just">
              <a:defRPr/>
            </a:pPr>
            <a:r>
              <a:rPr lang="fr-FR" sz="1600" dirty="0">
                <a:solidFill>
                  <a:schemeClr val="accent2">
                    <a:lumMod val="75000"/>
                  </a:schemeClr>
                </a:solidFill>
                <a:cs typeface="Arial" charset="0"/>
              </a:rPr>
              <a:t>23 adhérents ont voté « oui » et 11 adhérents ont voté « non ». La délibération est adoptée</a:t>
            </a: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Aucun pouvoir de vote n’est accepté. Seuls les présents votent</a:t>
            </a: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Une fois adoptée, la délibération doit être soumise à la </a:t>
            </a:r>
            <a:r>
              <a:rPr lang="fr-FR" b="1" dirty="0">
                <a:solidFill>
                  <a:schemeClr val="accent2">
                    <a:lumMod val="75000"/>
                  </a:schemeClr>
                </a:solidFill>
                <a:cs typeface="Arial" charset="0"/>
              </a:rPr>
              <a:t>ratification du conseil d’administration de l’Union nationale </a:t>
            </a:r>
            <a:r>
              <a:rPr lang="fr-FR" dirty="0">
                <a:cs typeface="Arial" charset="0"/>
              </a:rPr>
              <a:t>avant sa mise en </a:t>
            </a:r>
            <a:r>
              <a:rPr lang="fr-FR" dirty="0" err="1">
                <a:cs typeface="Arial" charset="0"/>
              </a:rPr>
              <a:t>oeuvre</a:t>
            </a:r>
            <a:endParaRPr lang="fr-FR" dirty="0">
              <a:cs typeface="Arial" charset="0"/>
            </a:endParaRPr>
          </a:p>
          <a:p>
            <a:pPr algn="just">
              <a:defRPr/>
            </a:pPr>
            <a:endParaRPr lang="fr-FR" dirty="0">
              <a:cs typeface="Arial" charset="0"/>
            </a:endParaRPr>
          </a:p>
        </p:txBody>
      </p:sp>
      <p:pic>
        <p:nvPicPr>
          <p:cNvPr id="6" name="Picture 1">
            <a:extLst>
              <a:ext uri="{FF2B5EF4-FFF2-40B4-BE49-F238E27FC236}">
                <a16:creationId xmlns:a16="http://schemas.microsoft.com/office/drawing/2014/main" id="{62CBCE1E-BF41-03EC-FEEA-3E32E54137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1999" y="4137173"/>
            <a:ext cx="815975" cy="815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387504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03496E4-6664-99FE-0DCA-9B872FCAE128}"/>
              </a:ext>
            </a:extLst>
          </p:cNvPr>
          <p:cNvSpPr>
            <a:spLocks noGrp="1"/>
          </p:cNvSpPr>
          <p:nvPr>
            <p:ph type="ctrTitle"/>
          </p:nvPr>
        </p:nvSpPr>
        <p:spPr/>
        <p:txBody>
          <a:bodyPr lIns="91440" tIns="45720" rIns="91440" bIns="45720" anchor="t"/>
          <a:lstStyle/>
          <a:p>
            <a:r>
              <a:rPr lang="fr-FR" dirty="0">
                <a:latin typeface="Calibri"/>
                <a:cs typeface="Calibri"/>
              </a:rPr>
              <a:t>Introduction</a:t>
            </a:r>
          </a:p>
        </p:txBody>
      </p:sp>
      <p:grpSp>
        <p:nvGrpSpPr>
          <p:cNvPr id="2" name="Groupe 20">
            <a:extLst>
              <a:ext uri="{FF2B5EF4-FFF2-40B4-BE49-F238E27FC236}">
                <a16:creationId xmlns:a16="http://schemas.microsoft.com/office/drawing/2014/main" id="{C90CBF7A-4F58-89EA-257F-1DD0301E56CF}"/>
              </a:ext>
            </a:extLst>
          </p:cNvPr>
          <p:cNvGrpSpPr>
            <a:grpSpLocks/>
          </p:cNvGrpSpPr>
          <p:nvPr/>
        </p:nvGrpSpPr>
        <p:grpSpPr bwMode="auto">
          <a:xfrm>
            <a:off x="1688070" y="1365250"/>
            <a:ext cx="5765800" cy="1206500"/>
            <a:chOff x="606425" y="1521619"/>
            <a:chExt cx="5765943" cy="1208140"/>
          </a:xfrm>
        </p:grpSpPr>
        <p:sp>
          <p:nvSpPr>
            <p:cNvPr id="4" name="Rectangle 3">
              <a:extLst>
                <a:ext uri="{FF2B5EF4-FFF2-40B4-BE49-F238E27FC236}">
                  <a16:creationId xmlns:a16="http://schemas.microsoft.com/office/drawing/2014/main" id="{ED7D71B3-A110-46A9-58F1-9CC35B00CA1D}"/>
                </a:ext>
              </a:extLst>
            </p:cNvPr>
            <p:cNvSpPr/>
            <p:nvPr/>
          </p:nvSpPr>
          <p:spPr>
            <a:xfrm>
              <a:off x="606425" y="1521619"/>
              <a:ext cx="2428935" cy="1208140"/>
            </a:xfrm>
            <a:prstGeom prst="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200" b="1" dirty="0">
                  <a:solidFill>
                    <a:schemeClr val="tx1"/>
                  </a:solidFill>
                  <a:latin typeface="Arial" pitchFamily="34" charset="0"/>
                  <a:cs typeface="Arial" pitchFamily="34" charset="0"/>
                </a:rPr>
                <a:t>ASSOCIATIONS LOCALES</a:t>
              </a:r>
            </a:p>
            <a:p>
              <a:pPr algn="ctr">
                <a:defRPr/>
              </a:pPr>
              <a:endParaRPr lang="fr-FR" sz="1000" dirty="0">
                <a:solidFill>
                  <a:schemeClr val="tx1"/>
                </a:solidFill>
                <a:latin typeface="Arial" pitchFamily="34" charset="0"/>
                <a:cs typeface="Arial" pitchFamily="34" charset="0"/>
              </a:endParaRPr>
            </a:p>
            <a:p>
              <a:pPr>
                <a:buFont typeface="Arial" pitchFamily="34" charset="0"/>
                <a:buChar char="•"/>
                <a:defRPr/>
              </a:pPr>
              <a:r>
                <a:rPr lang="fr-FR" sz="1200" dirty="0">
                  <a:solidFill>
                    <a:schemeClr val="tx1"/>
                  </a:solidFill>
                  <a:latin typeface="Arial" pitchFamily="34" charset="0"/>
                  <a:cs typeface="Arial" pitchFamily="34" charset="0"/>
                </a:rPr>
                <a:t> Action locale</a:t>
              </a:r>
            </a:p>
            <a:p>
              <a:pPr>
                <a:buFont typeface="Arial" pitchFamily="34" charset="0"/>
                <a:buChar char="•"/>
                <a:defRPr/>
              </a:pPr>
              <a:r>
                <a:rPr lang="fr-FR" sz="1200" dirty="0">
                  <a:solidFill>
                    <a:schemeClr val="tx1"/>
                  </a:solidFill>
                  <a:latin typeface="Arial" pitchFamily="34" charset="0"/>
                  <a:cs typeface="Arial" pitchFamily="34" charset="0"/>
                </a:rPr>
                <a:t> Services à domicile / activité</a:t>
              </a:r>
            </a:p>
            <a:p>
              <a:pPr>
                <a:buFont typeface="Arial" pitchFamily="34" charset="0"/>
                <a:buChar char="•"/>
                <a:defRPr/>
              </a:pPr>
              <a:r>
                <a:rPr lang="fr-FR" sz="1200" dirty="0">
                  <a:solidFill>
                    <a:schemeClr val="tx1"/>
                  </a:solidFill>
                  <a:latin typeface="Arial" pitchFamily="34" charset="0"/>
                  <a:cs typeface="Arial" pitchFamily="34" charset="0"/>
                </a:rPr>
                <a:t> Animation locale</a:t>
              </a:r>
            </a:p>
            <a:p>
              <a:pPr>
                <a:buFont typeface="Arial" pitchFamily="34" charset="0"/>
                <a:buChar char="•"/>
                <a:defRPr/>
              </a:pPr>
              <a:r>
                <a:rPr lang="fr-FR" sz="1200" dirty="0">
                  <a:solidFill>
                    <a:schemeClr val="tx1"/>
                  </a:solidFill>
                  <a:latin typeface="Arial" pitchFamily="34" charset="0"/>
                  <a:cs typeface="Arial" pitchFamily="34" charset="0"/>
                </a:rPr>
                <a:t> Lien social</a:t>
              </a:r>
            </a:p>
          </p:txBody>
        </p:sp>
        <p:sp>
          <p:nvSpPr>
            <p:cNvPr id="6" name="Rectangle 5">
              <a:extLst>
                <a:ext uri="{FF2B5EF4-FFF2-40B4-BE49-F238E27FC236}">
                  <a16:creationId xmlns:a16="http://schemas.microsoft.com/office/drawing/2014/main" id="{E34FB443-334E-8B60-3EF9-690A206142B9}"/>
                </a:ext>
              </a:extLst>
            </p:cNvPr>
            <p:cNvSpPr/>
            <p:nvPr/>
          </p:nvSpPr>
          <p:spPr>
            <a:xfrm>
              <a:off x="3259204" y="1553412"/>
              <a:ext cx="3113164" cy="723294"/>
            </a:xfrm>
            <a:prstGeom prst="rect">
              <a:avLst/>
            </a:prstGeom>
            <a:solidFill>
              <a:schemeClr val="bg1"/>
            </a:solidFill>
            <a:ln w="38100">
              <a:solidFill>
                <a:srgbClr val="92D050"/>
              </a:solidFill>
            </a:ln>
          </p:spPr>
          <p:style>
            <a:lnRef idx="1">
              <a:schemeClr val="accent1"/>
            </a:lnRef>
            <a:fillRef idx="3">
              <a:schemeClr val="accent1"/>
            </a:fillRef>
            <a:effectRef idx="2">
              <a:schemeClr val="accent1"/>
            </a:effectRef>
            <a:fontRef idx="minor">
              <a:schemeClr val="lt1"/>
            </a:fontRef>
          </p:style>
          <p:txBody>
            <a:bodyPr anchor="ctr"/>
            <a:lstStyle/>
            <a:p>
              <a:pPr>
                <a:defRPr/>
              </a:pPr>
              <a:r>
                <a:rPr lang="fr-FR" sz="1200" b="1" u="sng" dirty="0">
                  <a:solidFill>
                    <a:schemeClr val="tx1"/>
                  </a:solidFill>
                  <a:latin typeface="Arial" pitchFamily="34" charset="0"/>
                  <a:cs typeface="Arial" pitchFamily="34" charset="0"/>
                </a:rPr>
                <a:t>Gouvernance :</a:t>
              </a:r>
            </a:p>
            <a:p>
              <a:pPr>
                <a:defRPr/>
              </a:pPr>
              <a:endParaRPr lang="fr-FR" sz="1000" dirty="0">
                <a:solidFill>
                  <a:schemeClr val="tx1"/>
                </a:solidFill>
                <a:latin typeface="Arial" pitchFamily="34" charset="0"/>
                <a:cs typeface="Arial" pitchFamily="34" charset="0"/>
              </a:endParaRPr>
            </a:p>
            <a:p>
              <a:pPr>
                <a:defRPr/>
              </a:pPr>
              <a:r>
                <a:rPr lang="fr-FR" sz="1200" dirty="0">
                  <a:solidFill>
                    <a:schemeClr val="tx1"/>
                  </a:solidFill>
                  <a:latin typeface="Arial" pitchFamily="34" charset="0"/>
                  <a:cs typeface="Arial" pitchFamily="34" charset="0"/>
                </a:rPr>
                <a:t>¾ bénévoles et ¼ salariés du territoire</a:t>
              </a:r>
            </a:p>
          </p:txBody>
        </p:sp>
      </p:grpSp>
      <p:sp>
        <p:nvSpPr>
          <p:cNvPr id="7" name="Rectangle 9">
            <a:extLst>
              <a:ext uri="{FF2B5EF4-FFF2-40B4-BE49-F238E27FC236}">
                <a16:creationId xmlns:a16="http://schemas.microsoft.com/office/drawing/2014/main" id="{6BAC7DB5-7D56-B6E8-CFD5-355A26946C7F}"/>
              </a:ext>
            </a:extLst>
          </p:cNvPr>
          <p:cNvSpPr>
            <a:spLocks noChangeArrowheads="1"/>
          </p:cNvSpPr>
          <p:nvPr/>
        </p:nvSpPr>
        <p:spPr bwMode="auto">
          <a:xfrm>
            <a:off x="743691" y="3024189"/>
            <a:ext cx="7786688"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spcBef>
                <a:spcPts val="600"/>
              </a:spcBef>
              <a:buFontTx/>
              <a:buBlip>
                <a:blip r:embed="rId2"/>
              </a:buBlip>
            </a:pPr>
            <a:r>
              <a:rPr lang="fr-FR" altLang="fr-FR" sz="1200" dirty="0">
                <a:latin typeface="Arial" panose="020B0604020202020204" pitchFamily="34" charset="0"/>
              </a:rPr>
              <a:t> Animation vie locale / détection des besoins du territoire</a:t>
            </a:r>
          </a:p>
          <a:p>
            <a:pPr>
              <a:spcBef>
                <a:spcPts val="600"/>
              </a:spcBef>
              <a:buFontTx/>
              <a:buBlip>
                <a:blip r:embed="rId2"/>
              </a:buBlip>
            </a:pPr>
            <a:r>
              <a:rPr lang="fr-FR" altLang="fr-FR" sz="1200" dirty="0">
                <a:latin typeface="Arial" panose="020B0604020202020204" pitchFamily="34" charset="0"/>
              </a:rPr>
              <a:t> Actions de développement du </a:t>
            </a:r>
            <a:r>
              <a:rPr lang="fr-FR" altLang="fr-FR" sz="1200" b="1" dirty="0">
                <a:latin typeface="Arial" panose="020B0604020202020204" pitchFamily="34" charset="0"/>
              </a:rPr>
              <a:t>lien social</a:t>
            </a:r>
          </a:p>
          <a:p>
            <a:pPr>
              <a:spcBef>
                <a:spcPts val="600"/>
              </a:spcBef>
              <a:buFontTx/>
              <a:buBlip>
                <a:blip r:embed="rId2"/>
              </a:buBlip>
            </a:pPr>
            <a:r>
              <a:rPr lang="fr-FR" altLang="fr-FR" sz="1200" dirty="0">
                <a:latin typeface="Arial" panose="020B0604020202020204" pitchFamily="34" charset="0"/>
              </a:rPr>
              <a:t> Développement de nouveaux services</a:t>
            </a:r>
          </a:p>
          <a:p>
            <a:pPr>
              <a:spcBef>
                <a:spcPts val="600"/>
              </a:spcBef>
              <a:buFontTx/>
              <a:buBlip>
                <a:blip r:embed="rId2"/>
              </a:buBlip>
            </a:pPr>
            <a:r>
              <a:rPr lang="fr-FR" altLang="fr-FR" sz="1200" dirty="0">
                <a:latin typeface="Arial" panose="020B0604020202020204" pitchFamily="34" charset="0"/>
              </a:rPr>
              <a:t> Réalisation des interventions en lien avec la démarche qualité départementale. </a:t>
            </a:r>
            <a:r>
              <a:rPr lang="fr-FR" altLang="fr-FR" sz="1200" b="1" dirty="0">
                <a:latin typeface="Arial" panose="020B0604020202020204" pitchFamily="34" charset="0"/>
              </a:rPr>
              <a:t>Plus de 700 associations ADMR certifiées AFNOR</a:t>
            </a:r>
          </a:p>
          <a:p>
            <a:pPr>
              <a:spcBef>
                <a:spcPts val="600"/>
              </a:spcBef>
              <a:buFontTx/>
              <a:buBlip>
                <a:blip r:embed="rId2"/>
              </a:buBlip>
            </a:pPr>
            <a:r>
              <a:rPr lang="fr-FR" altLang="fr-FR" sz="1200" b="1" dirty="0">
                <a:latin typeface="Arial" panose="020B0604020202020204" pitchFamily="34" charset="0"/>
              </a:rPr>
              <a:t> Travail en coordination entre les associations ADMR </a:t>
            </a:r>
            <a:r>
              <a:rPr lang="fr-FR" altLang="fr-FR" sz="1200" dirty="0">
                <a:latin typeface="Arial" panose="020B0604020202020204" pitchFamily="34" charset="0"/>
              </a:rPr>
              <a:t>(aide, soins, hébergement temporaire/permanent, soutien aux aidants…). </a:t>
            </a:r>
            <a:r>
              <a:rPr lang="fr-FR" altLang="fr-FR" sz="1200" b="1" dirty="0">
                <a:latin typeface="Arial" panose="020B0604020202020204" pitchFamily="34" charset="0"/>
              </a:rPr>
              <a:t>Moyens humains ou matériels mutualisés entre associations</a:t>
            </a:r>
          </a:p>
        </p:txBody>
      </p:sp>
    </p:spTree>
    <p:extLst>
      <p:ext uri="{BB962C8B-B14F-4D97-AF65-F5344CB8AC3E}">
        <p14:creationId xmlns:p14="http://schemas.microsoft.com/office/powerpoint/2010/main" val="17609871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12 : Adhésion à la FD et à l’UN</a:t>
            </a:r>
          </a:p>
        </p:txBody>
      </p:sp>
      <p:sp>
        <p:nvSpPr>
          <p:cNvPr id="2" name="ZoneTexte 1">
            <a:extLst>
              <a:ext uri="{FF2B5EF4-FFF2-40B4-BE49-F238E27FC236}">
                <a16:creationId xmlns:a16="http://schemas.microsoft.com/office/drawing/2014/main" id="{D43688FA-915B-0604-FCEF-72DC5D7ABB9D}"/>
              </a:ext>
            </a:extLst>
          </p:cNvPr>
          <p:cNvSpPr txBox="1"/>
          <p:nvPr/>
        </p:nvSpPr>
        <p:spPr>
          <a:xfrm>
            <a:off x="608754" y="982810"/>
            <a:ext cx="7921625" cy="3970338"/>
          </a:xfrm>
          <a:prstGeom prst="rect">
            <a:avLst/>
          </a:prstGeom>
          <a:noFill/>
        </p:spPr>
        <p:txBody>
          <a:bodyPr>
            <a:spAutoFit/>
          </a:bodyPr>
          <a:lstStyle/>
          <a:p>
            <a:pPr>
              <a:defRPr/>
            </a:pPr>
            <a:r>
              <a:rPr lang="fr-FR" b="1" dirty="0">
                <a:solidFill>
                  <a:srgbClr val="17A345"/>
                </a:solidFill>
                <a:cs typeface="Arial" charset="0"/>
              </a:rPr>
              <a:t>En adoptant les statuts ADMR, une association s’engage à :</a:t>
            </a:r>
          </a:p>
          <a:p>
            <a:pPr>
              <a:defRPr/>
            </a:pPr>
            <a:endParaRPr lang="fr-FR" dirty="0">
              <a:cs typeface="Arial" charset="0"/>
            </a:endParaRPr>
          </a:p>
          <a:p>
            <a:pPr marL="285750" indent="-285750">
              <a:buFontTx/>
              <a:buBlip>
                <a:blip r:embed="rId2"/>
              </a:buBlip>
              <a:defRPr/>
            </a:pPr>
            <a:r>
              <a:rPr lang="fr-FR" dirty="0">
                <a:cs typeface="Arial" charset="0"/>
              </a:rPr>
              <a:t>Adhérer à la fédération ADMR de son département</a:t>
            </a:r>
          </a:p>
          <a:p>
            <a:pPr marL="285750" indent="-285750">
              <a:buFontTx/>
              <a:buBlip>
                <a:blip r:embed="rId2"/>
              </a:buBlip>
              <a:defRPr/>
            </a:pPr>
            <a:r>
              <a:rPr lang="fr-FR" dirty="0">
                <a:cs typeface="Arial" charset="0"/>
              </a:rPr>
              <a:t>Adhérer à l’Union nationale</a:t>
            </a:r>
          </a:p>
          <a:p>
            <a:pPr marL="285750" indent="-285750">
              <a:buFontTx/>
              <a:buBlip>
                <a:blip r:embed="rId2"/>
              </a:buBlip>
              <a:defRPr/>
            </a:pPr>
            <a:r>
              <a:rPr lang="fr-FR" dirty="0">
                <a:cs typeface="Arial" charset="0"/>
              </a:rPr>
              <a:t>Respecter les statuts, le règlement intérieur et le projet associatif ADMR</a:t>
            </a:r>
          </a:p>
          <a:p>
            <a:pPr marL="285750" indent="-285750">
              <a:buFontTx/>
              <a:buBlip>
                <a:blip r:embed="rId2"/>
              </a:buBlip>
              <a:defRPr/>
            </a:pPr>
            <a:r>
              <a:rPr lang="fr-FR" dirty="0">
                <a:cs typeface="Arial" charset="0"/>
              </a:rPr>
              <a:t>Régler ses cotisations à la FD et à l’Union nationale</a:t>
            </a:r>
          </a:p>
          <a:p>
            <a:pPr marL="285750" indent="-285750">
              <a:buFontTx/>
              <a:buBlip>
                <a:blip r:embed="rId2"/>
              </a:buBlip>
              <a:defRPr/>
            </a:pPr>
            <a:r>
              <a:rPr lang="fr-FR" dirty="0">
                <a:cs typeface="Arial" charset="0"/>
              </a:rPr>
              <a:t>Se conformer aux contrats, recourir aux services et outils adoptés par les instances fédérales et nationales</a:t>
            </a:r>
          </a:p>
          <a:p>
            <a:pPr marL="285750" indent="-285750">
              <a:buFontTx/>
              <a:buBlip>
                <a:blip r:embed="rId2"/>
              </a:buBlip>
              <a:defRPr/>
            </a:pPr>
            <a:r>
              <a:rPr lang="fr-FR" dirty="0">
                <a:cs typeface="Arial" charset="0"/>
              </a:rPr>
              <a:t>Inviter le président fédéral à ses assemblées générales</a:t>
            </a:r>
          </a:p>
          <a:p>
            <a:pPr marL="285750" indent="-285750">
              <a:buFontTx/>
              <a:buBlip>
                <a:blip r:embed="rId2"/>
              </a:buBlip>
              <a:defRPr/>
            </a:pPr>
            <a:r>
              <a:rPr lang="fr-FR" dirty="0">
                <a:cs typeface="Arial" charset="0"/>
              </a:rPr>
              <a:t>Communiquer la liste de ses adhérents à la FD</a:t>
            </a:r>
          </a:p>
          <a:p>
            <a:pPr marL="285750" indent="-285750">
              <a:buFontTx/>
              <a:buBlip>
                <a:blip r:embed="rId2"/>
              </a:buBlip>
              <a:defRPr/>
            </a:pPr>
            <a:r>
              <a:rPr lang="fr-FR" dirty="0">
                <a:cs typeface="Arial" charset="0"/>
              </a:rPr>
              <a:t>Accepter le contrôle de la FD et à ce titre, faciliter l’intervention de la commission de révision</a:t>
            </a:r>
          </a:p>
          <a:p>
            <a:pPr marL="285750" indent="-285750">
              <a:buFontTx/>
              <a:buBlip>
                <a:blip r:embed="rId2"/>
              </a:buBlip>
              <a:defRPr/>
            </a:pPr>
            <a:endParaRPr lang="fr-FR" dirty="0">
              <a:cs typeface="Arial" charset="0"/>
            </a:endParaRPr>
          </a:p>
          <a:p>
            <a:pPr algn="ctr">
              <a:defRPr/>
            </a:pPr>
            <a:r>
              <a:rPr lang="fr-FR" b="1" dirty="0">
                <a:solidFill>
                  <a:srgbClr val="17A345"/>
                </a:solidFill>
                <a:cs typeface="Arial" charset="0"/>
              </a:rPr>
              <a:t>Il s’agit d’un engagement contractuel.</a:t>
            </a:r>
          </a:p>
        </p:txBody>
      </p:sp>
      <p:pic>
        <p:nvPicPr>
          <p:cNvPr id="4" name="Picture 5">
            <a:extLst>
              <a:ext uri="{FF2B5EF4-FFF2-40B4-BE49-F238E27FC236}">
                <a16:creationId xmlns:a16="http://schemas.microsoft.com/office/drawing/2014/main" id="{387C039C-CADB-C274-2604-39F96AAE42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0590" y="3126356"/>
            <a:ext cx="1215441" cy="1216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392307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C4C6A1-91C7-1868-1FC0-B4D28AD10A30}"/>
              </a:ext>
            </a:extLst>
          </p:cNvPr>
          <p:cNvSpPr>
            <a:spLocks noGrp="1"/>
          </p:cNvSpPr>
          <p:nvPr>
            <p:ph type="ctrTitle"/>
          </p:nvPr>
        </p:nvSpPr>
        <p:spPr>
          <a:xfrm>
            <a:off x="416868" y="1508522"/>
            <a:ext cx="3600400" cy="3312368"/>
          </a:xfrm>
          <a:prstGeom prst="rect">
            <a:avLst/>
          </a:prstGeom>
        </p:spPr>
        <p:txBody>
          <a:bodyPr lIns="0" tIns="45720" rIns="91440" bIns="45720">
            <a:normAutofit/>
          </a:bodyPr>
          <a:lstStyle/>
          <a:p>
            <a:pPr algn="ctr"/>
            <a:br>
              <a:rPr lang="en-US" dirty="0"/>
            </a:br>
            <a:r>
              <a:rPr lang="en-US" dirty="0"/>
              <a:t>VIE STATUTAIRE DE LA FEDERATION DEPARTEMENTALE</a:t>
            </a:r>
          </a:p>
        </p:txBody>
      </p:sp>
    </p:spTree>
    <p:extLst>
      <p:ext uri="{BB962C8B-B14F-4D97-AF65-F5344CB8AC3E}">
        <p14:creationId xmlns:p14="http://schemas.microsoft.com/office/powerpoint/2010/main" val="33949041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2 : Buts</a:t>
            </a:r>
          </a:p>
        </p:txBody>
      </p:sp>
      <p:sp>
        <p:nvSpPr>
          <p:cNvPr id="3" name="ZoneTexte 2">
            <a:extLst>
              <a:ext uri="{FF2B5EF4-FFF2-40B4-BE49-F238E27FC236}">
                <a16:creationId xmlns:a16="http://schemas.microsoft.com/office/drawing/2014/main" id="{F8AEEF9C-024B-099D-E1A7-48DF8B91FA80}"/>
              </a:ext>
            </a:extLst>
          </p:cNvPr>
          <p:cNvSpPr txBox="1"/>
          <p:nvPr/>
        </p:nvSpPr>
        <p:spPr>
          <a:xfrm>
            <a:off x="493713" y="973138"/>
            <a:ext cx="8424862" cy="3878262"/>
          </a:xfrm>
          <a:prstGeom prst="rect">
            <a:avLst/>
          </a:prstGeom>
          <a:noFill/>
        </p:spPr>
        <p:txBody>
          <a:bodyPr>
            <a:spAutoFit/>
          </a:bodyPr>
          <a:lstStyle/>
          <a:p>
            <a:pPr>
              <a:defRPr/>
            </a:pPr>
            <a:endParaRPr lang="fr-FR" dirty="0">
              <a:cs typeface="Arial" charset="0"/>
            </a:endParaRPr>
          </a:p>
          <a:p>
            <a:pPr>
              <a:defRPr/>
            </a:pPr>
            <a:r>
              <a:rPr lang="fr-FR" dirty="0">
                <a:cs typeface="Arial" charset="0"/>
              </a:rPr>
              <a:t>Cet article définit </a:t>
            </a:r>
            <a:r>
              <a:rPr lang="fr-FR" b="1" u="sng" dirty="0">
                <a:solidFill>
                  <a:schemeClr val="accent4">
                    <a:lumMod val="75000"/>
                  </a:schemeClr>
                </a:solidFill>
                <a:cs typeface="Arial" charset="0"/>
              </a:rPr>
              <a:t>l’objet social </a:t>
            </a:r>
            <a:r>
              <a:rPr lang="fr-FR" dirty="0">
                <a:cs typeface="Arial" charset="0"/>
              </a:rPr>
              <a:t>de la fédération, c’est-à-dire l’activité pour laquelle elle a été constituée :</a:t>
            </a:r>
          </a:p>
          <a:p>
            <a:pPr>
              <a:defRPr/>
            </a:pPr>
            <a:endParaRPr lang="fr-FR" dirty="0">
              <a:cs typeface="Arial" charset="0"/>
            </a:endParaRPr>
          </a:p>
          <a:p>
            <a:pPr marL="342900" indent="-342900" algn="just">
              <a:spcAft>
                <a:spcPts val="0"/>
              </a:spcAft>
              <a:buFont typeface="+mj-lt"/>
              <a:buAutoNum type="arabicPeriod"/>
              <a:tabLst>
                <a:tab pos="450215" algn="l"/>
              </a:tabLst>
              <a:defRPr/>
            </a:pPr>
            <a:r>
              <a:rPr lang="fr-FR" sz="1600" i="1" dirty="0">
                <a:latin typeface="+mj-lt"/>
                <a:ea typeface="Times New Roman"/>
                <a:cs typeface="Arial" charset="0"/>
              </a:rPr>
              <a:t>fédérer les associations du département, adhérentes à l’Union nationale</a:t>
            </a:r>
            <a:r>
              <a:rPr lang="fr-FR" sz="1600" i="1" dirty="0">
                <a:solidFill>
                  <a:srgbClr val="FF0000"/>
                </a:solidFill>
                <a:latin typeface="+mj-lt"/>
                <a:ea typeface="Times New Roman"/>
                <a:cs typeface="Arial" charset="0"/>
              </a:rPr>
              <a:t> </a:t>
            </a:r>
            <a:r>
              <a:rPr lang="fr-FR" sz="1600" i="1" dirty="0">
                <a:latin typeface="+mj-lt"/>
                <a:ea typeface="Times New Roman"/>
                <a:cs typeface="Arial" charset="0"/>
              </a:rPr>
              <a:t>et agréées par celle-ci, existantes ou à créer ;</a:t>
            </a:r>
          </a:p>
          <a:p>
            <a:pPr marL="342900" indent="-342900" algn="just">
              <a:spcAft>
                <a:spcPts val="0"/>
              </a:spcAft>
              <a:buFont typeface="+mj-lt"/>
              <a:buAutoNum type="arabicPeriod"/>
              <a:defRPr/>
            </a:pPr>
            <a:r>
              <a:rPr lang="fr-FR" sz="1600" i="1" dirty="0">
                <a:latin typeface="+mj-lt"/>
                <a:ea typeface="Times New Roman"/>
                <a:cs typeface="Arial" charset="0"/>
              </a:rPr>
              <a:t>susciter et d’aider la création de nouvelles associations d’aide à domicile ;</a:t>
            </a:r>
          </a:p>
          <a:p>
            <a:pPr marL="342900" indent="-342900" algn="just">
              <a:spcAft>
                <a:spcPts val="0"/>
              </a:spcAft>
              <a:buFont typeface="+mj-lt"/>
              <a:buAutoNum type="arabicPeriod"/>
              <a:defRPr/>
            </a:pPr>
            <a:r>
              <a:rPr lang="fr-FR" sz="1600" i="1" dirty="0">
                <a:latin typeface="+mj-lt"/>
                <a:ea typeface="Times New Roman"/>
                <a:cs typeface="Arial" charset="0"/>
              </a:rPr>
              <a:t>apporter aux associations un soutien technique et d’effectuer des travaux administratifs et comptables pour le compte des associations ;</a:t>
            </a:r>
          </a:p>
          <a:p>
            <a:pPr marL="342900" indent="-342900" algn="just">
              <a:spcAft>
                <a:spcPts val="0"/>
              </a:spcAft>
              <a:buFont typeface="+mj-lt"/>
              <a:buAutoNum type="arabicPeriod"/>
              <a:defRPr/>
            </a:pPr>
            <a:r>
              <a:rPr lang="fr-FR" sz="1600" i="1" dirty="0">
                <a:latin typeface="+mj-lt"/>
                <a:ea typeface="Times New Roman"/>
                <a:cs typeface="Arial" charset="0"/>
              </a:rPr>
              <a:t>représenter les associations ainsi que les membres associés auprès des organismes officiels et des pouvoirs publics du département ;</a:t>
            </a:r>
          </a:p>
          <a:p>
            <a:pPr marL="342900" indent="-342900" algn="just">
              <a:spcAft>
                <a:spcPts val="0"/>
              </a:spcAft>
              <a:buFont typeface="+mj-lt"/>
              <a:buAutoNum type="arabicPeriod"/>
              <a:defRPr/>
            </a:pPr>
            <a:r>
              <a:rPr lang="fr-FR" sz="1600" i="1" dirty="0">
                <a:latin typeface="+mj-lt"/>
                <a:ea typeface="Times New Roman"/>
                <a:cs typeface="Arial" charset="0"/>
              </a:rPr>
              <a:t>veiller (par tout moyen statutaire et le cas échéant juridictionnel) au respect, par les associations affiliées au mouvement ADMR, des statuts, du règlement intérieur, des orientations et du projet associatif ainsi que des engagements et conventions de l’Union nationale ;</a:t>
            </a:r>
          </a:p>
          <a:p>
            <a:pPr>
              <a:defRPr/>
            </a:pPr>
            <a:endParaRPr lang="fr-FR" sz="1400" i="1" dirty="0">
              <a:latin typeface="+mj-lt"/>
              <a:cs typeface="Arial" charset="0"/>
            </a:endParaRPr>
          </a:p>
        </p:txBody>
      </p:sp>
    </p:spTree>
    <p:extLst>
      <p:ext uri="{BB962C8B-B14F-4D97-AF65-F5344CB8AC3E}">
        <p14:creationId xmlns:p14="http://schemas.microsoft.com/office/powerpoint/2010/main" val="13105970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2 : Buts</a:t>
            </a:r>
          </a:p>
        </p:txBody>
      </p:sp>
      <p:sp>
        <p:nvSpPr>
          <p:cNvPr id="2" name="ZoneTexte 1">
            <a:extLst>
              <a:ext uri="{FF2B5EF4-FFF2-40B4-BE49-F238E27FC236}">
                <a16:creationId xmlns:a16="http://schemas.microsoft.com/office/drawing/2014/main" id="{64EDC5AD-E028-EEC8-0FA8-397E7555A15B}"/>
              </a:ext>
            </a:extLst>
          </p:cNvPr>
          <p:cNvSpPr txBox="1"/>
          <p:nvPr/>
        </p:nvSpPr>
        <p:spPr>
          <a:xfrm>
            <a:off x="358539" y="1125538"/>
            <a:ext cx="8424862" cy="3908762"/>
          </a:xfrm>
          <a:prstGeom prst="rect">
            <a:avLst/>
          </a:prstGeom>
          <a:noFill/>
        </p:spPr>
        <p:txBody>
          <a:bodyPr>
            <a:spAutoFit/>
          </a:bodyPr>
          <a:lstStyle/>
          <a:p>
            <a:pPr marL="704850" indent="-342900" algn="just">
              <a:spcAft>
                <a:spcPts val="0"/>
              </a:spcAft>
              <a:buFont typeface="+mj-lt"/>
              <a:buAutoNum type="arabicPeriod" startAt="6"/>
              <a:defRPr/>
            </a:pPr>
            <a:r>
              <a:rPr lang="fr-FR" sz="1600" i="1" dirty="0">
                <a:latin typeface="+mj-lt"/>
                <a:ea typeface="Times New Roman"/>
                <a:cs typeface="Arial" charset="0"/>
              </a:rPr>
              <a:t>solliciter des autorités administratives compétentes, les autorisations et agréments nécessaires à l’ouverture des services et établissements médico-sociaux, dont elle déléguera la gestion aux associations locales ; </a:t>
            </a:r>
          </a:p>
          <a:p>
            <a:pPr marL="704850" indent="-342900" algn="just">
              <a:spcAft>
                <a:spcPts val="0"/>
              </a:spcAft>
              <a:buFont typeface="+mj-lt"/>
              <a:buAutoNum type="arabicPeriod" startAt="6"/>
              <a:defRPr/>
            </a:pPr>
            <a:r>
              <a:rPr lang="fr-FR" sz="1600" i="1" dirty="0">
                <a:latin typeface="+mj-lt"/>
                <a:ea typeface="Times New Roman"/>
                <a:cs typeface="Arial" charset="0"/>
              </a:rPr>
              <a:t>fournir aux associations gestionnaires des services et établissements médico-sociaux, des services communs d’ordre administratif, comptable et juridique, et assurer leur contrôle  budgétaire et financier ; </a:t>
            </a:r>
          </a:p>
          <a:p>
            <a:pPr marL="704850" indent="-342900" algn="just">
              <a:spcAft>
                <a:spcPts val="0"/>
              </a:spcAft>
              <a:buFont typeface="+mj-lt"/>
              <a:buAutoNum type="arabicPeriod" startAt="6"/>
              <a:defRPr/>
            </a:pPr>
            <a:r>
              <a:rPr lang="fr-FR" sz="1600" i="1" dirty="0">
                <a:latin typeface="+mj-lt"/>
                <a:ea typeface="Times New Roman"/>
                <a:cs typeface="Arial" charset="0"/>
              </a:rPr>
              <a:t>former et informer les bénévoles des associations et de la fédération ;</a:t>
            </a:r>
          </a:p>
          <a:p>
            <a:pPr marL="704850" indent="-342900" algn="just">
              <a:spcAft>
                <a:spcPts val="0"/>
              </a:spcAft>
              <a:buFont typeface="+mj-lt"/>
              <a:buAutoNum type="arabicPeriod" startAt="6"/>
              <a:defRPr/>
            </a:pPr>
            <a:r>
              <a:rPr lang="fr-FR" sz="1600" i="1" dirty="0">
                <a:latin typeface="+mj-lt"/>
                <a:ea typeface="Times New Roman"/>
                <a:cs typeface="Arial" charset="0"/>
              </a:rPr>
              <a:t>assurer ou faciliter le recrutement et la formation initiale et permanente des personnels d’intervention, pour le compte des associations locales ;</a:t>
            </a:r>
          </a:p>
          <a:p>
            <a:pPr marL="704850" indent="-342900" algn="just">
              <a:spcAft>
                <a:spcPts val="0"/>
              </a:spcAft>
              <a:buFont typeface="+mj-lt"/>
              <a:buAutoNum type="arabicPeriod" startAt="6"/>
              <a:defRPr/>
            </a:pPr>
            <a:r>
              <a:rPr lang="fr-FR" sz="1600" i="1" dirty="0">
                <a:latin typeface="+mj-lt"/>
                <a:ea typeface="Times New Roman"/>
                <a:cs typeface="Arial" charset="0"/>
              </a:rPr>
              <a:t>développer par l’intermédiaire des associations locales un climat familial et d’intensifier la solidarité, la vie sociale et l’animation dans les communes et les quartiers.</a:t>
            </a:r>
          </a:p>
          <a:p>
            <a:pPr>
              <a:defRPr/>
            </a:pPr>
            <a:endParaRPr lang="fr-FR" dirty="0">
              <a:cs typeface="Arial" charset="0"/>
            </a:endParaRPr>
          </a:p>
          <a:p>
            <a:pPr marL="895350" algn="just">
              <a:defRPr/>
            </a:pPr>
            <a:r>
              <a:rPr lang="fr-FR" dirty="0">
                <a:cs typeface="Arial" charset="0"/>
              </a:rPr>
              <a:t>	</a:t>
            </a:r>
            <a:r>
              <a:rPr lang="fr-FR" b="1" dirty="0">
                <a:solidFill>
                  <a:schemeClr val="accent4">
                    <a:lumMod val="75000"/>
                  </a:schemeClr>
                </a:solidFill>
                <a:cs typeface="Arial" charset="0"/>
              </a:rPr>
              <a:t>Une fédération ne peut agir que dans le cadre de son objet social. Elle ne peut se substituer à l’association locale qui est seule employeur du personnel d’intervention</a:t>
            </a:r>
          </a:p>
        </p:txBody>
      </p:sp>
      <p:pic>
        <p:nvPicPr>
          <p:cNvPr id="4" name="Picture 2">
            <a:extLst>
              <a:ext uri="{FF2B5EF4-FFF2-40B4-BE49-F238E27FC236}">
                <a16:creationId xmlns:a16="http://schemas.microsoft.com/office/drawing/2014/main" id="{FA61AE0C-9256-D644-F066-6F056B06CC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539" y="4114800"/>
            <a:ext cx="684043" cy="590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62655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4 : Adhérents et membres associés</a:t>
            </a:r>
          </a:p>
        </p:txBody>
      </p:sp>
      <p:sp>
        <p:nvSpPr>
          <p:cNvPr id="3" name="ZoneTexte 3">
            <a:extLst>
              <a:ext uri="{FF2B5EF4-FFF2-40B4-BE49-F238E27FC236}">
                <a16:creationId xmlns:a16="http://schemas.microsoft.com/office/drawing/2014/main" id="{AA71F8ED-D541-5729-9DF8-1D63F1D025D5}"/>
              </a:ext>
            </a:extLst>
          </p:cNvPr>
          <p:cNvSpPr txBox="1">
            <a:spLocks noChangeArrowheads="1"/>
          </p:cNvSpPr>
          <p:nvPr/>
        </p:nvSpPr>
        <p:spPr bwMode="auto">
          <a:xfrm>
            <a:off x="611561" y="1112838"/>
            <a:ext cx="7775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fr-FR" altLang="fr-FR" dirty="0"/>
              <a:t>La Fédération départementale est une association qui rassemble des associations</a:t>
            </a:r>
          </a:p>
        </p:txBody>
      </p:sp>
      <p:sp>
        <p:nvSpPr>
          <p:cNvPr id="6" name="ZoneTexte 5">
            <a:extLst>
              <a:ext uri="{FF2B5EF4-FFF2-40B4-BE49-F238E27FC236}">
                <a16:creationId xmlns:a16="http://schemas.microsoft.com/office/drawing/2014/main" id="{F34EC1C1-4BE9-4B5A-67EC-81CB423E4AC1}"/>
              </a:ext>
            </a:extLst>
          </p:cNvPr>
          <p:cNvSpPr txBox="1"/>
          <p:nvPr/>
        </p:nvSpPr>
        <p:spPr>
          <a:xfrm>
            <a:off x="611561" y="1481138"/>
            <a:ext cx="4248150" cy="1662113"/>
          </a:xfrm>
          <a:prstGeom prst="rect">
            <a:avLst/>
          </a:prstGeom>
          <a:noFill/>
        </p:spPr>
        <p:txBody>
          <a:bodyPr>
            <a:spAutoFit/>
          </a:bodyPr>
          <a:lstStyle/>
          <a:p>
            <a:pPr algn="just">
              <a:defRPr/>
            </a:pPr>
            <a:r>
              <a:rPr lang="fr-FR" altLang="fr-FR" b="1" dirty="0">
                <a:solidFill>
                  <a:schemeClr val="accent4">
                    <a:lumMod val="75000"/>
                  </a:schemeClr>
                </a:solidFill>
                <a:cs typeface="Arial" charset="0"/>
              </a:rPr>
              <a:t>Les adhérents sont nécessairement des associations locales ayant adopté les statuts types ADMR</a:t>
            </a:r>
          </a:p>
          <a:p>
            <a:pPr algn="just">
              <a:defRPr/>
            </a:pPr>
            <a:r>
              <a:rPr lang="fr-FR" sz="1600" dirty="0">
                <a:solidFill>
                  <a:prstClr val="black"/>
                </a:solidFill>
                <a:cs typeface="Arial" charset="0"/>
              </a:rPr>
              <a:t>Une personne physique, une collectivité locale, un société commerciale ne peuvent pas adhérer à une Fédération ADMR</a:t>
            </a:r>
            <a:endParaRPr lang="fr-FR" dirty="0">
              <a:solidFill>
                <a:prstClr val="black"/>
              </a:solidFill>
              <a:cs typeface="Arial" charset="0"/>
            </a:endParaRPr>
          </a:p>
        </p:txBody>
      </p:sp>
      <p:sp>
        <p:nvSpPr>
          <p:cNvPr id="7" name="Rectangle à coins arrondis 6">
            <a:extLst>
              <a:ext uri="{FF2B5EF4-FFF2-40B4-BE49-F238E27FC236}">
                <a16:creationId xmlns:a16="http://schemas.microsoft.com/office/drawing/2014/main" id="{ADCA904F-BE42-5371-323B-F0FE7A3C50A9}"/>
              </a:ext>
            </a:extLst>
          </p:cNvPr>
          <p:cNvSpPr/>
          <p:nvPr/>
        </p:nvSpPr>
        <p:spPr>
          <a:xfrm>
            <a:off x="5394325" y="1559744"/>
            <a:ext cx="2852738" cy="360362"/>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fr-FR" sz="1400" dirty="0"/>
              <a:t>Fédération départementale ADMR</a:t>
            </a:r>
          </a:p>
        </p:txBody>
      </p:sp>
      <p:sp>
        <p:nvSpPr>
          <p:cNvPr id="9" name="Rectangle à coins arrondis 7">
            <a:extLst>
              <a:ext uri="{FF2B5EF4-FFF2-40B4-BE49-F238E27FC236}">
                <a16:creationId xmlns:a16="http://schemas.microsoft.com/office/drawing/2014/main" id="{2E2A889A-C5F8-1B6E-4F50-A989066E3E03}"/>
              </a:ext>
            </a:extLst>
          </p:cNvPr>
          <p:cNvSpPr/>
          <p:nvPr/>
        </p:nvSpPr>
        <p:spPr>
          <a:xfrm>
            <a:off x="5119687" y="2797969"/>
            <a:ext cx="647700" cy="360363"/>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FR" sz="1100" dirty="0"/>
              <a:t>Asso </a:t>
            </a:r>
            <a:r>
              <a:rPr lang="fr-FR" sz="900" dirty="0"/>
              <a:t>ADMR</a:t>
            </a:r>
            <a:r>
              <a:rPr lang="fr-FR" sz="1100" dirty="0"/>
              <a:t> 1</a:t>
            </a:r>
          </a:p>
        </p:txBody>
      </p:sp>
      <p:sp>
        <p:nvSpPr>
          <p:cNvPr id="10" name="Rectangle à coins arrondis 8">
            <a:extLst>
              <a:ext uri="{FF2B5EF4-FFF2-40B4-BE49-F238E27FC236}">
                <a16:creationId xmlns:a16="http://schemas.microsoft.com/office/drawing/2014/main" id="{32ECF8EF-7BF0-A385-2980-6D44CEDC3249}"/>
              </a:ext>
            </a:extLst>
          </p:cNvPr>
          <p:cNvSpPr/>
          <p:nvPr/>
        </p:nvSpPr>
        <p:spPr>
          <a:xfrm>
            <a:off x="5868988" y="2817018"/>
            <a:ext cx="647700" cy="360363"/>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FR" sz="1100" dirty="0">
                <a:solidFill>
                  <a:prstClr val="white"/>
                </a:solidFill>
              </a:rPr>
              <a:t>Asso </a:t>
            </a:r>
            <a:r>
              <a:rPr lang="fr-FR" sz="900" dirty="0">
                <a:solidFill>
                  <a:prstClr val="white"/>
                </a:solidFill>
              </a:rPr>
              <a:t>ADMR</a:t>
            </a:r>
            <a:r>
              <a:rPr lang="fr-FR" sz="1100" dirty="0">
                <a:solidFill>
                  <a:prstClr val="white"/>
                </a:solidFill>
              </a:rPr>
              <a:t> 2</a:t>
            </a:r>
          </a:p>
        </p:txBody>
      </p:sp>
      <p:sp>
        <p:nvSpPr>
          <p:cNvPr id="11" name="Rectangle à coins arrondis 13">
            <a:extLst>
              <a:ext uri="{FF2B5EF4-FFF2-40B4-BE49-F238E27FC236}">
                <a16:creationId xmlns:a16="http://schemas.microsoft.com/office/drawing/2014/main" id="{AFC04496-7161-7AD1-F899-6FAD19962A49}"/>
              </a:ext>
            </a:extLst>
          </p:cNvPr>
          <p:cNvSpPr/>
          <p:nvPr/>
        </p:nvSpPr>
        <p:spPr>
          <a:xfrm>
            <a:off x="6620668" y="2817018"/>
            <a:ext cx="649287" cy="360363"/>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FR" sz="1100" dirty="0">
                <a:solidFill>
                  <a:prstClr val="white"/>
                </a:solidFill>
              </a:rPr>
              <a:t>Asso </a:t>
            </a:r>
            <a:r>
              <a:rPr lang="fr-FR" sz="900" dirty="0">
                <a:solidFill>
                  <a:prstClr val="white"/>
                </a:solidFill>
              </a:rPr>
              <a:t>ADMR </a:t>
            </a:r>
            <a:r>
              <a:rPr lang="fr-FR" sz="1100" dirty="0">
                <a:solidFill>
                  <a:prstClr val="white"/>
                </a:solidFill>
              </a:rPr>
              <a:t>3</a:t>
            </a:r>
          </a:p>
        </p:txBody>
      </p:sp>
      <p:sp>
        <p:nvSpPr>
          <p:cNvPr id="12" name="Rectangle à coins arrondis 14">
            <a:extLst>
              <a:ext uri="{FF2B5EF4-FFF2-40B4-BE49-F238E27FC236}">
                <a16:creationId xmlns:a16="http://schemas.microsoft.com/office/drawing/2014/main" id="{807A74C4-4B8E-89DC-C730-EC348BDB44A9}"/>
              </a:ext>
            </a:extLst>
          </p:cNvPr>
          <p:cNvSpPr/>
          <p:nvPr/>
        </p:nvSpPr>
        <p:spPr>
          <a:xfrm>
            <a:off x="7432277" y="2817018"/>
            <a:ext cx="649288" cy="360363"/>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FR" sz="1100" dirty="0">
                <a:solidFill>
                  <a:prstClr val="white"/>
                </a:solidFill>
              </a:rPr>
              <a:t>Asso </a:t>
            </a:r>
            <a:r>
              <a:rPr lang="fr-FR" sz="900" dirty="0">
                <a:solidFill>
                  <a:prstClr val="white"/>
                </a:solidFill>
              </a:rPr>
              <a:t>ADMR</a:t>
            </a:r>
            <a:r>
              <a:rPr lang="fr-FR" sz="1100" dirty="0">
                <a:solidFill>
                  <a:prstClr val="white"/>
                </a:solidFill>
              </a:rPr>
              <a:t> 4</a:t>
            </a:r>
          </a:p>
        </p:txBody>
      </p:sp>
      <p:sp>
        <p:nvSpPr>
          <p:cNvPr id="13" name="Rectangle à coins arrondis 15">
            <a:extLst>
              <a:ext uri="{FF2B5EF4-FFF2-40B4-BE49-F238E27FC236}">
                <a16:creationId xmlns:a16="http://schemas.microsoft.com/office/drawing/2014/main" id="{587603BC-B2D5-9BF6-FE82-A515F42A05EA}"/>
              </a:ext>
            </a:extLst>
          </p:cNvPr>
          <p:cNvSpPr/>
          <p:nvPr/>
        </p:nvSpPr>
        <p:spPr>
          <a:xfrm>
            <a:off x="8243887" y="2817018"/>
            <a:ext cx="649287" cy="360363"/>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FR" sz="1100" dirty="0">
                <a:solidFill>
                  <a:prstClr val="white"/>
                </a:solidFill>
              </a:rPr>
              <a:t>Asso </a:t>
            </a:r>
            <a:r>
              <a:rPr lang="fr-FR" sz="900" dirty="0">
                <a:solidFill>
                  <a:prstClr val="white"/>
                </a:solidFill>
              </a:rPr>
              <a:t>ADMR </a:t>
            </a:r>
            <a:r>
              <a:rPr lang="fr-FR" sz="1100" dirty="0">
                <a:solidFill>
                  <a:prstClr val="white"/>
                </a:solidFill>
              </a:rPr>
              <a:t>5</a:t>
            </a:r>
          </a:p>
        </p:txBody>
      </p:sp>
      <p:cxnSp>
        <p:nvCxnSpPr>
          <p:cNvPr id="14" name="Connecteur droit 13">
            <a:extLst>
              <a:ext uri="{FF2B5EF4-FFF2-40B4-BE49-F238E27FC236}">
                <a16:creationId xmlns:a16="http://schemas.microsoft.com/office/drawing/2014/main" id="{4B146B3B-B044-3690-2FB2-24093C52AC13}"/>
              </a:ext>
            </a:extLst>
          </p:cNvPr>
          <p:cNvCxnSpPr/>
          <p:nvPr/>
        </p:nvCxnSpPr>
        <p:spPr>
          <a:xfrm flipV="1">
            <a:off x="5394325" y="2008199"/>
            <a:ext cx="611188" cy="7207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Connecteur droit 14">
            <a:extLst>
              <a:ext uri="{FF2B5EF4-FFF2-40B4-BE49-F238E27FC236}">
                <a16:creationId xmlns:a16="http://schemas.microsoft.com/office/drawing/2014/main" id="{A7521B2E-A767-F0C1-B38D-12A85DA1E9ED}"/>
              </a:ext>
            </a:extLst>
          </p:cNvPr>
          <p:cNvCxnSpPr/>
          <p:nvPr/>
        </p:nvCxnSpPr>
        <p:spPr>
          <a:xfrm flipV="1">
            <a:off x="6279058" y="2008199"/>
            <a:ext cx="179387" cy="7207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28100AD7-E826-995B-6F65-808CBFF9C47F}"/>
              </a:ext>
            </a:extLst>
          </p:cNvPr>
          <p:cNvCxnSpPr/>
          <p:nvPr/>
        </p:nvCxnSpPr>
        <p:spPr>
          <a:xfrm flipH="1" flipV="1">
            <a:off x="6851451" y="1966119"/>
            <a:ext cx="50800" cy="7207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18081E4B-A664-96BE-C6B2-A62C763F4163}"/>
              </a:ext>
            </a:extLst>
          </p:cNvPr>
          <p:cNvCxnSpPr/>
          <p:nvPr/>
        </p:nvCxnSpPr>
        <p:spPr>
          <a:xfrm flipH="1" flipV="1">
            <a:off x="7357269" y="1966119"/>
            <a:ext cx="323850" cy="7207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8DA33A2C-DF15-4984-AC2B-5B92F27CF28B}"/>
              </a:ext>
            </a:extLst>
          </p:cNvPr>
          <p:cNvCxnSpPr/>
          <p:nvPr/>
        </p:nvCxnSpPr>
        <p:spPr>
          <a:xfrm flipH="1" flipV="1">
            <a:off x="7867650" y="1982017"/>
            <a:ext cx="611188" cy="720725"/>
          </a:xfrm>
          <a:prstGeom prst="line">
            <a:avLst/>
          </a:prstGeom>
        </p:spPr>
        <p:style>
          <a:lnRef idx="1">
            <a:schemeClr val="accent1"/>
          </a:lnRef>
          <a:fillRef idx="0">
            <a:schemeClr val="accent1"/>
          </a:fillRef>
          <a:effectRef idx="0">
            <a:schemeClr val="accent1"/>
          </a:effectRef>
          <a:fontRef idx="minor">
            <a:schemeClr val="tx1"/>
          </a:fontRef>
        </p:style>
      </p:cxnSp>
      <p:sp>
        <p:nvSpPr>
          <p:cNvPr id="19" name="Ellipse 18">
            <a:extLst>
              <a:ext uri="{FF2B5EF4-FFF2-40B4-BE49-F238E27FC236}">
                <a16:creationId xmlns:a16="http://schemas.microsoft.com/office/drawing/2014/main" id="{A48F17E6-BD63-9209-5DF1-1BFB374314D4}"/>
              </a:ext>
            </a:extLst>
          </p:cNvPr>
          <p:cNvSpPr/>
          <p:nvPr/>
        </p:nvSpPr>
        <p:spPr>
          <a:xfrm>
            <a:off x="5443537" y="2067719"/>
            <a:ext cx="2754313" cy="327025"/>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fr-FR" sz="1100" i="1" dirty="0"/>
              <a:t>adhésion</a:t>
            </a:r>
          </a:p>
        </p:txBody>
      </p:sp>
      <p:sp>
        <p:nvSpPr>
          <p:cNvPr id="20" name="ZoneTexte 19">
            <a:extLst>
              <a:ext uri="{FF2B5EF4-FFF2-40B4-BE49-F238E27FC236}">
                <a16:creationId xmlns:a16="http://schemas.microsoft.com/office/drawing/2014/main" id="{A5709C30-2EA6-912C-0FA9-F01655A33B6E}"/>
              </a:ext>
            </a:extLst>
          </p:cNvPr>
          <p:cNvSpPr txBox="1"/>
          <p:nvPr/>
        </p:nvSpPr>
        <p:spPr>
          <a:xfrm>
            <a:off x="4645024" y="3352948"/>
            <a:ext cx="4248150" cy="1600200"/>
          </a:xfrm>
          <a:prstGeom prst="rect">
            <a:avLst/>
          </a:prstGeom>
          <a:noFill/>
        </p:spPr>
        <p:txBody>
          <a:bodyPr>
            <a:spAutoFit/>
          </a:bodyPr>
          <a:lstStyle/>
          <a:p>
            <a:pPr algn="just">
              <a:defRPr/>
            </a:pPr>
            <a:r>
              <a:rPr lang="fr-FR" altLang="fr-FR" b="1" dirty="0">
                <a:solidFill>
                  <a:schemeClr val="accent4">
                    <a:lumMod val="75000"/>
                  </a:schemeClr>
                </a:solidFill>
                <a:cs typeface="Arial" charset="0"/>
              </a:rPr>
              <a:t>Le membre associé </a:t>
            </a:r>
            <a:r>
              <a:rPr lang="fr-FR" altLang="fr-FR" sz="1600" dirty="0">
                <a:cs typeface="Arial" charset="0"/>
              </a:rPr>
              <a:t>est un partenaire (association, groupement, fédération) qui œuvre dans le maintien à domicile des familles, des PA/PH et qui a conclu une convention de membre associé avec la FD.</a:t>
            </a:r>
          </a:p>
          <a:p>
            <a:pPr algn="just">
              <a:defRPr/>
            </a:pPr>
            <a:r>
              <a:rPr lang="fr-FR" sz="1600" b="1" dirty="0">
                <a:solidFill>
                  <a:schemeClr val="accent4">
                    <a:lumMod val="75000"/>
                  </a:schemeClr>
                </a:solidFill>
                <a:cs typeface="Arial" charset="0"/>
              </a:rPr>
              <a:t>Il n’a pas la qualité d’adhérent.</a:t>
            </a:r>
            <a:endParaRPr lang="fr-FR" b="1" dirty="0">
              <a:solidFill>
                <a:schemeClr val="accent4">
                  <a:lumMod val="75000"/>
                </a:schemeClr>
              </a:solidFill>
              <a:cs typeface="Arial" charset="0"/>
            </a:endParaRPr>
          </a:p>
        </p:txBody>
      </p:sp>
      <p:sp>
        <p:nvSpPr>
          <p:cNvPr id="21" name="Rectangle à coins arrondis 28">
            <a:extLst>
              <a:ext uri="{FF2B5EF4-FFF2-40B4-BE49-F238E27FC236}">
                <a16:creationId xmlns:a16="http://schemas.microsoft.com/office/drawing/2014/main" id="{B18A25C0-06A2-F8C6-5F76-3B23C1628162}"/>
              </a:ext>
            </a:extLst>
          </p:cNvPr>
          <p:cNvSpPr/>
          <p:nvPr/>
        </p:nvSpPr>
        <p:spPr>
          <a:xfrm>
            <a:off x="1131888" y="3511551"/>
            <a:ext cx="2736850" cy="35877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FR" sz="1400" dirty="0"/>
              <a:t>Fédération départementale ADMR</a:t>
            </a:r>
          </a:p>
        </p:txBody>
      </p:sp>
      <p:sp>
        <p:nvSpPr>
          <p:cNvPr id="22" name="Rectangle à coins arrondis 29">
            <a:extLst>
              <a:ext uri="{FF2B5EF4-FFF2-40B4-BE49-F238E27FC236}">
                <a16:creationId xmlns:a16="http://schemas.microsoft.com/office/drawing/2014/main" id="{49A2C533-B91B-F233-055D-28FFE381AEC3}"/>
              </a:ext>
            </a:extLst>
          </p:cNvPr>
          <p:cNvSpPr/>
          <p:nvPr/>
        </p:nvSpPr>
        <p:spPr>
          <a:xfrm>
            <a:off x="2038350" y="4521348"/>
            <a:ext cx="1152525" cy="4318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FR" sz="1400" dirty="0"/>
              <a:t>Association « x »</a:t>
            </a:r>
          </a:p>
        </p:txBody>
      </p:sp>
      <p:cxnSp>
        <p:nvCxnSpPr>
          <p:cNvPr id="24" name="Connecteur droit 23">
            <a:extLst>
              <a:ext uri="{FF2B5EF4-FFF2-40B4-BE49-F238E27FC236}">
                <a16:creationId xmlns:a16="http://schemas.microsoft.com/office/drawing/2014/main" id="{ACCEBE08-33A1-4AD6-9DF0-45882B5A3DC1}"/>
              </a:ext>
            </a:extLst>
          </p:cNvPr>
          <p:cNvCxnSpPr/>
          <p:nvPr/>
        </p:nvCxnSpPr>
        <p:spPr>
          <a:xfrm flipV="1">
            <a:off x="2587625" y="3878263"/>
            <a:ext cx="0" cy="720725"/>
          </a:xfrm>
          <a:prstGeom prst="line">
            <a:avLst/>
          </a:prstGeom>
        </p:spPr>
        <p:style>
          <a:lnRef idx="1">
            <a:schemeClr val="accent1"/>
          </a:lnRef>
          <a:fillRef idx="0">
            <a:schemeClr val="accent1"/>
          </a:fillRef>
          <a:effectRef idx="0">
            <a:schemeClr val="accent1"/>
          </a:effectRef>
          <a:fontRef idx="minor">
            <a:schemeClr val="tx1"/>
          </a:fontRef>
        </p:style>
      </p:cxnSp>
      <p:sp>
        <p:nvSpPr>
          <p:cNvPr id="25" name="ZoneTexte 33">
            <a:extLst>
              <a:ext uri="{FF2B5EF4-FFF2-40B4-BE49-F238E27FC236}">
                <a16:creationId xmlns:a16="http://schemas.microsoft.com/office/drawing/2014/main" id="{3006FCEA-631F-1D53-B96C-7F9E4A5E50E8}"/>
              </a:ext>
            </a:extLst>
          </p:cNvPr>
          <p:cNvSpPr txBox="1">
            <a:spLocks noChangeArrowheads="1"/>
          </p:cNvSpPr>
          <p:nvPr/>
        </p:nvSpPr>
        <p:spPr bwMode="auto">
          <a:xfrm>
            <a:off x="1786311" y="4108451"/>
            <a:ext cx="18986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fr-FR" altLang="fr-FR" sz="1100" i="1" dirty="0"/>
              <a:t>Convention membre associé</a:t>
            </a:r>
          </a:p>
        </p:txBody>
      </p:sp>
    </p:spTree>
    <p:extLst>
      <p:ext uri="{BB962C8B-B14F-4D97-AF65-F5344CB8AC3E}">
        <p14:creationId xmlns:p14="http://schemas.microsoft.com/office/powerpoint/2010/main" val="7557165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4 : Adhérents et membres associés</a:t>
            </a:r>
          </a:p>
        </p:txBody>
      </p:sp>
      <p:sp>
        <p:nvSpPr>
          <p:cNvPr id="2" name="ZoneTexte 1">
            <a:extLst>
              <a:ext uri="{FF2B5EF4-FFF2-40B4-BE49-F238E27FC236}">
                <a16:creationId xmlns:a16="http://schemas.microsoft.com/office/drawing/2014/main" id="{6FE4624A-4A63-E4DA-DFBA-32E0A8D618AC}"/>
              </a:ext>
            </a:extLst>
          </p:cNvPr>
          <p:cNvSpPr txBox="1"/>
          <p:nvPr/>
        </p:nvSpPr>
        <p:spPr>
          <a:xfrm>
            <a:off x="611561" y="1112838"/>
            <a:ext cx="8181975" cy="1878012"/>
          </a:xfrm>
          <a:prstGeom prst="rect">
            <a:avLst/>
          </a:prstGeom>
          <a:noFill/>
        </p:spPr>
        <p:txBody>
          <a:bodyPr>
            <a:spAutoFit/>
          </a:bodyPr>
          <a:lstStyle/>
          <a:p>
            <a:pPr>
              <a:defRPr/>
            </a:pPr>
            <a:r>
              <a:rPr lang="fr-FR" b="1" dirty="0">
                <a:solidFill>
                  <a:schemeClr val="accent4">
                    <a:lumMod val="75000"/>
                  </a:schemeClr>
                </a:solidFill>
                <a:cs typeface="Arial" charset="0"/>
              </a:rPr>
              <a:t>La qualité d’association adhérente se perd par :</a:t>
            </a:r>
          </a:p>
          <a:p>
            <a:pPr marL="285750" indent="-285750" algn="just">
              <a:buFont typeface="Wingdings" panose="05000000000000000000" pitchFamily="2" charset="2"/>
              <a:buChar char="q"/>
              <a:defRPr/>
            </a:pPr>
            <a:r>
              <a:rPr lang="fr-FR" sz="1600" dirty="0">
                <a:cs typeface="Arial" charset="0"/>
              </a:rPr>
              <a:t>La démission  décidée en AGE</a:t>
            </a:r>
          </a:p>
          <a:p>
            <a:pPr marL="285750" indent="-285750" algn="just">
              <a:buFont typeface="Wingdings" panose="05000000000000000000" pitchFamily="2" charset="2"/>
              <a:buChar char="q"/>
              <a:defRPr/>
            </a:pPr>
            <a:r>
              <a:rPr lang="fr-FR" sz="1600" dirty="0">
                <a:cs typeface="Arial" charset="0"/>
              </a:rPr>
              <a:t>Le non paiement des cotisations à la fédération et à l’Union nationale</a:t>
            </a:r>
          </a:p>
          <a:p>
            <a:pPr marL="285750" indent="-285750" algn="just">
              <a:buFont typeface="Wingdings" panose="05000000000000000000" pitchFamily="2" charset="2"/>
              <a:buChar char="q"/>
              <a:defRPr/>
            </a:pPr>
            <a:r>
              <a:rPr lang="fr-FR" sz="1600" dirty="0">
                <a:cs typeface="Arial" charset="0"/>
              </a:rPr>
              <a:t>L’exclusion prononcée par le CA de la fédération pour manquement grave aux </a:t>
            </a:r>
          </a:p>
          <a:p>
            <a:pPr marL="742950" lvl="1" indent="-285750" algn="just">
              <a:buFont typeface="Wingdings" panose="05000000000000000000" pitchFamily="2" charset="2"/>
              <a:buChar char="§"/>
              <a:defRPr/>
            </a:pPr>
            <a:r>
              <a:rPr lang="fr-FR" sz="1600" dirty="0">
                <a:cs typeface="Arial" charset="0"/>
              </a:rPr>
              <a:t>statuts ou au règlement intérieur, </a:t>
            </a:r>
          </a:p>
          <a:p>
            <a:pPr marL="742950" lvl="1" indent="-285750" algn="just">
              <a:buFont typeface="Wingdings" panose="05000000000000000000" pitchFamily="2" charset="2"/>
              <a:buChar char="§"/>
              <a:defRPr/>
            </a:pPr>
            <a:r>
              <a:rPr lang="fr-FR" sz="1600" dirty="0">
                <a:cs typeface="Arial" charset="0"/>
              </a:rPr>
              <a:t>ou aux orientations ou contrats passés par la fédération ou l’Union nationale</a:t>
            </a:r>
          </a:p>
          <a:p>
            <a:pPr>
              <a:defRPr/>
            </a:pPr>
            <a:endParaRPr lang="fr-FR" dirty="0">
              <a:cs typeface="Arial" charset="0"/>
            </a:endParaRPr>
          </a:p>
        </p:txBody>
      </p:sp>
      <p:sp>
        <p:nvSpPr>
          <p:cNvPr id="4" name="ZoneTexte 3">
            <a:extLst>
              <a:ext uri="{FF2B5EF4-FFF2-40B4-BE49-F238E27FC236}">
                <a16:creationId xmlns:a16="http://schemas.microsoft.com/office/drawing/2014/main" id="{9F55914B-507D-5242-0F92-647FB263AE8A}"/>
              </a:ext>
            </a:extLst>
          </p:cNvPr>
          <p:cNvSpPr txBox="1"/>
          <p:nvPr/>
        </p:nvSpPr>
        <p:spPr>
          <a:xfrm>
            <a:off x="611561" y="3225800"/>
            <a:ext cx="3673475" cy="1323975"/>
          </a:xfrm>
          <a:prstGeom prst="rect">
            <a:avLst/>
          </a:prstGeom>
          <a:noFill/>
        </p:spPr>
        <p:txBody>
          <a:bodyPr>
            <a:spAutoFit/>
          </a:bodyPr>
          <a:lstStyle/>
          <a:p>
            <a:pPr algn="just">
              <a:defRPr/>
            </a:pPr>
            <a:r>
              <a:rPr lang="fr-FR" sz="1600" dirty="0">
                <a:cs typeface="Arial" charset="0"/>
              </a:rPr>
              <a:t>             Tout litige entre une fédération et une association peut être soumis au </a:t>
            </a:r>
            <a:r>
              <a:rPr lang="fr-FR" sz="1600" b="1" dirty="0">
                <a:solidFill>
                  <a:schemeClr val="accent4">
                    <a:lumMod val="75000"/>
                  </a:schemeClr>
                </a:solidFill>
                <a:cs typeface="Arial" charset="0"/>
              </a:rPr>
              <a:t>Comité national des conflits</a:t>
            </a:r>
            <a:r>
              <a:rPr lang="fr-FR" sz="1600" dirty="0">
                <a:cs typeface="Arial" charset="0"/>
              </a:rPr>
              <a:t>.</a:t>
            </a:r>
          </a:p>
          <a:p>
            <a:pPr algn="just">
              <a:defRPr/>
            </a:pPr>
            <a:r>
              <a:rPr lang="fr-FR" sz="1600" b="1" dirty="0">
                <a:solidFill>
                  <a:schemeClr val="accent4">
                    <a:lumMod val="75000"/>
                  </a:schemeClr>
                </a:solidFill>
                <a:cs typeface="Arial" charset="0"/>
              </a:rPr>
              <a:t>C’est une étape obligatoire avant tout recours contentieux</a:t>
            </a:r>
            <a:endParaRPr lang="fr-FR" b="1" dirty="0">
              <a:solidFill>
                <a:schemeClr val="accent4">
                  <a:lumMod val="75000"/>
                </a:schemeClr>
              </a:solidFill>
              <a:cs typeface="Arial" charset="0"/>
            </a:endParaRPr>
          </a:p>
        </p:txBody>
      </p:sp>
      <p:pic>
        <p:nvPicPr>
          <p:cNvPr id="8" name="Picture 9">
            <a:extLst>
              <a:ext uri="{FF2B5EF4-FFF2-40B4-BE49-F238E27FC236}">
                <a16:creationId xmlns:a16="http://schemas.microsoft.com/office/drawing/2014/main" id="{A47A4CE5-6B7F-5DE1-7A90-C51C63F8D5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1" y="2990850"/>
            <a:ext cx="6096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a:extLst>
              <a:ext uri="{FF2B5EF4-FFF2-40B4-BE49-F238E27FC236}">
                <a16:creationId xmlns:a16="http://schemas.microsoft.com/office/drawing/2014/main" id="{E0441D17-CE98-4928-5127-48928D8FA0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8238" y="3225800"/>
            <a:ext cx="2847975"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18838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6 : L’assemblée générale ordinaire</a:t>
            </a:r>
          </a:p>
        </p:txBody>
      </p:sp>
      <p:sp>
        <p:nvSpPr>
          <p:cNvPr id="3" name="ZoneTexte 2">
            <a:extLst>
              <a:ext uri="{FF2B5EF4-FFF2-40B4-BE49-F238E27FC236}">
                <a16:creationId xmlns:a16="http://schemas.microsoft.com/office/drawing/2014/main" id="{51B6182C-F99D-31A3-81B8-C4BE4441EC56}"/>
              </a:ext>
            </a:extLst>
          </p:cNvPr>
          <p:cNvSpPr txBox="1"/>
          <p:nvPr/>
        </p:nvSpPr>
        <p:spPr>
          <a:xfrm>
            <a:off x="466489" y="929025"/>
            <a:ext cx="8208962" cy="2585323"/>
          </a:xfrm>
          <a:prstGeom prst="rect">
            <a:avLst/>
          </a:prstGeom>
          <a:noFill/>
        </p:spPr>
        <p:txBody>
          <a:bodyPr>
            <a:spAutoFit/>
          </a:bodyPr>
          <a:lstStyle/>
          <a:p>
            <a:pPr algn="ctr">
              <a:defRPr/>
            </a:pPr>
            <a:r>
              <a:rPr lang="fr-FR" b="1" dirty="0">
                <a:solidFill>
                  <a:schemeClr val="accent4">
                    <a:lumMod val="75000"/>
                  </a:schemeClr>
                </a:solidFill>
                <a:cs typeface="Arial" charset="0"/>
              </a:rPr>
              <a:t>Composition</a:t>
            </a:r>
          </a:p>
          <a:p>
            <a:pPr>
              <a:defRPr/>
            </a:pPr>
            <a:endParaRPr lang="fr-FR" dirty="0">
              <a:cs typeface="Arial" charset="0"/>
            </a:endParaRPr>
          </a:p>
          <a:p>
            <a:pPr marL="285750" indent="-285750">
              <a:buFontTx/>
              <a:buChar char="-"/>
              <a:defRPr/>
            </a:pPr>
            <a:r>
              <a:rPr lang="fr-FR" dirty="0">
                <a:cs typeface="Arial" charset="0"/>
              </a:rPr>
              <a:t>L’assemblée générale de la FD est composée des associations locales adhérentes</a:t>
            </a:r>
          </a:p>
          <a:p>
            <a:pPr marL="285750" indent="-285750">
              <a:buFontTx/>
              <a:buChar char="-"/>
              <a:defRPr/>
            </a:pPr>
            <a:r>
              <a:rPr lang="fr-FR" dirty="0">
                <a:cs typeface="Arial" charset="0"/>
              </a:rPr>
              <a:t>Plus de la moitié des associations doit être représentée pour que l’AG puisse se tenir</a:t>
            </a:r>
          </a:p>
          <a:p>
            <a:pPr marL="285750" indent="-285750" algn="just">
              <a:buFontTx/>
              <a:buChar char="-"/>
              <a:defRPr/>
            </a:pPr>
            <a:r>
              <a:rPr lang="fr-FR" dirty="0">
                <a:cs typeface="Arial" charset="0"/>
              </a:rPr>
              <a:t>Pour mémoire, </a:t>
            </a:r>
            <a:r>
              <a:rPr lang="fr-FR" dirty="0">
                <a:solidFill>
                  <a:prstClr val="black"/>
                </a:solidFill>
                <a:cs typeface="Arial" charset="0"/>
              </a:rPr>
              <a:t>chaque association est représentée par :</a:t>
            </a:r>
          </a:p>
          <a:p>
            <a:pPr marL="742950" lvl="1" indent="-285750" algn="just">
              <a:buFont typeface="Wingdings" panose="05000000000000000000" pitchFamily="2" charset="2"/>
              <a:buChar char="Ø"/>
              <a:defRPr/>
            </a:pPr>
            <a:r>
              <a:rPr lang="fr-FR" dirty="0">
                <a:solidFill>
                  <a:prstClr val="black"/>
                </a:solidFill>
                <a:cs typeface="Arial" charset="0"/>
              </a:rPr>
              <a:t>Son président</a:t>
            </a:r>
          </a:p>
          <a:p>
            <a:pPr marL="742950" lvl="1" indent="-285750" algn="just">
              <a:buFont typeface="Wingdings" panose="05000000000000000000" pitchFamily="2" charset="2"/>
              <a:buChar char="Ø"/>
              <a:defRPr/>
            </a:pPr>
            <a:r>
              <a:rPr lang="fr-FR" dirty="0">
                <a:solidFill>
                  <a:prstClr val="black"/>
                </a:solidFill>
                <a:cs typeface="Arial" charset="0"/>
              </a:rPr>
              <a:t>Deux administrateurs du 1</a:t>
            </a:r>
            <a:r>
              <a:rPr lang="fr-FR" baseline="30000" dirty="0">
                <a:solidFill>
                  <a:prstClr val="black"/>
                </a:solidFill>
                <a:cs typeface="Arial" charset="0"/>
              </a:rPr>
              <a:t>er</a:t>
            </a:r>
            <a:r>
              <a:rPr lang="fr-FR" dirty="0">
                <a:solidFill>
                  <a:prstClr val="black"/>
                </a:solidFill>
                <a:cs typeface="Arial" charset="0"/>
              </a:rPr>
              <a:t> collège</a:t>
            </a:r>
          </a:p>
          <a:p>
            <a:pPr marL="742950" lvl="1" indent="-285750" algn="just">
              <a:buFont typeface="Wingdings" panose="05000000000000000000" pitchFamily="2" charset="2"/>
              <a:buChar char="Ø"/>
              <a:defRPr/>
            </a:pPr>
            <a:r>
              <a:rPr lang="fr-FR" dirty="0">
                <a:solidFill>
                  <a:prstClr val="black"/>
                </a:solidFill>
                <a:cs typeface="Arial" charset="0"/>
              </a:rPr>
              <a:t>Un administrateur du 2</a:t>
            </a:r>
            <a:r>
              <a:rPr lang="fr-FR" baseline="30000" dirty="0">
                <a:solidFill>
                  <a:prstClr val="black"/>
                </a:solidFill>
                <a:cs typeface="Arial" charset="0"/>
              </a:rPr>
              <a:t>ème</a:t>
            </a:r>
            <a:r>
              <a:rPr lang="fr-FR" dirty="0">
                <a:solidFill>
                  <a:prstClr val="black"/>
                </a:solidFill>
                <a:cs typeface="Arial" charset="0"/>
              </a:rPr>
              <a:t> collège</a:t>
            </a:r>
            <a:endParaRPr lang="fr-FR" sz="1600" dirty="0">
              <a:cs typeface="Arial" charset="0"/>
            </a:endParaRPr>
          </a:p>
        </p:txBody>
      </p:sp>
      <p:sp>
        <p:nvSpPr>
          <p:cNvPr id="6" name="Cube 5">
            <a:extLst>
              <a:ext uri="{FF2B5EF4-FFF2-40B4-BE49-F238E27FC236}">
                <a16:creationId xmlns:a16="http://schemas.microsoft.com/office/drawing/2014/main" id="{DAC0FF53-F523-7090-1391-5913899301A4}"/>
              </a:ext>
            </a:extLst>
          </p:cNvPr>
          <p:cNvSpPr/>
          <p:nvPr/>
        </p:nvSpPr>
        <p:spPr>
          <a:xfrm>
            <a:off x="611561" y="3769503"/>
            <a:ext cx="1944216" cy="1008112"/>
          </a:xfrm>
          <a:prstGeom prst="cube">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r>
              <a:rPr lang="fr-FR" dirty="0"/>
              <a:t>Association locale</a:t>
            </a:r>
          </a:p>
        </p:txBody>
      </p:sp>
      <p:sp>
        <p:nvSpPr>
          <p:cNvPr id="7" name="Flèche droite 11">
            <a:extLst>
              <a:ext uri="{FF2B5EF4-FFF2-40B4-BE49-F238E27FC236}">
                <a16:creationId xmlns:a16="http://schemas.microsoft.com/office/drawing/2014/main" id="{B0DFEAE1-3298-7B3F-46D3-FC56D203C528}"/>
              </a:ext>
            </a:extLst>
          </p:cNvPr>
          <p:cNvSpPr/>
          <p:nvPr/>
        </p:nvSpPr>
        <p:spPr>
          <a:xfrm>
            <a:off x="2555777" y="3926344"/>
            <a:ext cx="3271838" cy="576262"/>
          </a:xfrm>
          <a:prstGeom prst="rightArrow">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fr-FR" dirty="0"/>
          </a:p>
        </p:txBody>
      </p:sp>
      <p:pic>
        <p:nvPicPr>
          <p:cNvPr id="9" name="Picture 15">
            <a:extLst>
              <a:ext uri="{FF2B5EF4-FFF2-40B4-BE49-F238E27FC236}">
                <a16:creationId xmlns:a16="http://schemas.microsoft.com/office/drawing/2014/main" id="{4079FC59-5B4B-CEDF-A624-D67F5452E2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879" t="7906" r="29343"/>
          <a:stretch>
            <a:fillRect/>
          </a:stretch>
        </p:blipFill>
        <p:spPr bwMode="auto">
          <a:xfrm>
            <a:off x="3309653" y="3686962"/>
            <a:ext cx="1212850" cy="1171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Cube 9">
            <a:extLst>
              <a:ext uri="{FF2B5EF4-FFF2-40B4-BE49-F238E27FC236}">
                <a16:creationId xmlns:a16="http://schemas.microsoft.com/office/drawing/2014/main" id="{05B42DF7-BE1C-E0EC-1D52-11B33F5ECC85}"/>
              </a:ext>
            </a:extLst>
          </p:cNvPr>
          <p:cNvSpPr/>
          <p:nvPr/>
        </p:nvSpPr>
        <p:spPr>
          <a:xfrm>
            <a:off x="5989640" y="3769503"/>
            <a:ext cx="2221160" cy="1008112"/>
          </a:xfrm>
          <a:prstGeom prst="cube">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r>
              <a:rPr lang="fr-FR" dirty="0"/>
              <a:t>Assemblée générale FD</a:t>
            </a:r>
          </a:p>
        </p:txBody>
      </p:sp>
    </p:spTree>
    <p:extLst>
      <p:ext uri="{BB962C8B-B14F-4D97-AF65-F5344CB8AC3E}">
        <p14:creationId xmlns:p14="http://schemas.microsoft.com/office/powerpoint/2010/main" val="14586506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6 : L’assemblée générale ordinaire</a:t>
            </a:r>
          </a:p>
        </p:txBody>
      </p:sp>
      <p:sp>
        <p:nvSpPr>
          <p:cNvPr id="2" name="ZoneTexte 1">
            <a:extLst>
              <a:ext uri="{FF2B5EF4-FFF2-40B4-BE49-F238E27FC236}">
                <a16:creationId xmlns:a16="http://schemas.microsoft.com/office/drawing/2014/main" id="{49A6F7A8-E060-BF7C-3C90-46BEC0D5040E}"/>
              </a:ext>
            </a:extLst>
          </p:cNvPr>
          <p:cNvSpPr txBox="1"/>
          <p:nvPr/>
        </p:nvSpPr>
        <p:spPr>
          <a:xfrm>
            <a:off x="611561" y="1001712"/>
            <a:ext cx="8208963" cy="2031325"/>
          </a:xfrm>
          <a:prstGeom prst="rect">
            <a:avLst/>
          </a:prstGeom>
          <a:noFill/>
        </p:spPr>
        <p:txBody>
          <a:bodyPr>
            <a:spAutoFit/>
          </a:bodyPr>
          <a:lstStyle/>
          <a:p>
            <a:pPr algn="ctr">
              <a:defRPr/>
            </a:pPr>
            <a:r>
              <a:rPr lang="fr-FR" b="1" dirty="0">
                <a:solidFill>
                  <a:schemeClr val="accent4">
                    <a:lumMod val="75000"/>
                  </a:schemeClr>
                </a:solidFill>
                <a:cs typeface="Arial" charset="0"/>
              </a:rPr>
              <a:t>Modalités de vote</a:t>
            </a:r>
          </a:p>
          <a:p>
            <a:pPr marL="285750" indent="-285750">
              <a:buFontTx/>
              <a:buChar char="-"/>
              <a:defRPr/>
            </a:pPr>
            <a:r>
              <a:rPr lang="fr-FR" dirty="0">
                <a:cs typeface="Arial" charset="0"/>
              </a:rPr>
              <a:t>Seules les associations à jour de leurs cotisations peuvent voter. Il n’y a pas de délégation de pouvoirs possible entre association.</a:t>
            </a:r>
          </a:p>
          <a:p>
            <a:pPr marL="285750" indent="-285750">
              <a:buFontTx/>
              <a:buChar char="-"/>
              <a:defRPr/>
            </a:pPr>
            <a:r>
              <a:rPr lang="fr-FR" dirty="0">
                <a:cs typeface="Arial" charset="0"/>
              </a:rPr>
              <a:t>Si une association est représentée par 4 de ses administrateurs, elle dispose de 4 voix ; Si elle est représentée par 3 de ses administrateurs, elle dispose de 3 voix ; etc.</a:t>
            </a:r>
          </a:p>
          <a:p>
            <a:pPr marL="285750" indent="-285750">
              <a:buFontTx/>
              <a:buChar char="-"/>
              <a:defRPr/>
            </a:pPr>
            <a:r>
              <a:rPr lang="fr-FR" dirty="0">
                <a:cs typeface="Arial" charset="0"/>
              </a:rPr>
              <a:t>Les décisions sont prises à la majorité absolue des suffrages exprimés</a:t>
            </a:r>
          </a:p>
        </p:txBody>
      </p:sp>
      <p:graphicFrame>
        <p:nvGraphicFramePr>
          <p:cNvPr id="4" name="Tableau 3">
            <a:extLst>
              <a:ext uri="{FF2B5EF4-FFF2-40B4-BE49-F238E27FC236}">
                <a16:creationId xmlns:a16="http://schemas.microsoft.com/office/drawing/2014/main" id="{4E5FE652-9328-7E62-FE15-7EB0784D1EEC}"/>
              </a:ext>
            </a:extLst>
          </p:cNvPr>
          <p:cNvGraphicFramePr>
            <a:graphicFrameLocks noGrp="1"/>
          </p:cNvGraphicFramePr>
          <p:nvPr>
            <p:extLst>
              <p:ext uri="{D42A27DB-BD31-4B8C-83A1-F6EECF244321}">
                <p14:modId xmlns:p14="http://schemas.microsoft.com/office/powerpoint/2010/main" val="295324375"/>
              </p:ext>
            </p:extLst>
          </p:nvPr>
        </p:nvGraphicFramePr>
        <p:xfrm>
          <a:off x="1930399" y="3039460"/>
          <a:ext cx="5067302" cy="2042412"/>
        </p:xfrm>
        <a:graphic>
          <a:graphicData uri="http://schemas.openxmlformats.org/drawingml/2006/table">
            <a:tbl>
              <a:tblPr firstRow="1" bandRow="1">
                <a:tableStyleId>{17292A2E-F333-43FB-9621-5CBBE7FDCDCB}</a:tableStyleId>
              </a:tblPr>
              <a:tblGrid>
                <a:gridCol w="2533651">
                  <a:extLst>
                    <a:ext uri="{9D8B030D-6E8A-4147-A177-3AD203B41FA5}">
                      <a16:colId xmlns:a16="http://schemas.microsoft.com/office/drawing/2014/main" val="20000"/>
                    </a:ext>
                  </a:extLst>
                </a:gridCol>
                <a:gridCol w="2533651">
                  <a:extLst>
                    <a:ext uri="{9D8B030D-6E8A-4147-A177-3AD203B41FA5}">
                      <a16:colId xmlns:a16="http://schemas.microsoft.com/office/drawing/2014/main" val="20001"/>
                    </a:ext>
                  </a:extLst>
                </a:gridCol>
              </a:tblGrid>
              <a:tr h="416891">
                <a:tc gridSpan="2">
                  <a:txBody>
                    <a:bodyPr/>
                    <a:lstStyle/>
                    <a:p>
                      <a:pPr algn="ctr"/>
                      <a:r>
                        <a:rPr lang="fr-FR" sz="1400" dirty="0"/>
                        <a:t>Exemple : Fédération ayant 37 associations adhérentes </a:t>
                      </a:r>
                    </a:p>
                    <a:p>
                      <a:pPr algn="ctr"/>
                      <a:r>
                        <a:rPr lang="fr-FR" sz="1400" dirty="0"/>
                        <a:t>120 représentants avec</a:t>
                      </a:r>
                      <a:r>
                        <a:rPr lang="fr-FR" sz="1400" baseline="0" dirty="0"/>
                        <a:t> droit de vote présents à l’AGO</a:t>
                      </a:r>
                      <a:endParaRPr lang="fr-FR" sz="1400" dirty="0"/>
                    </a:p>
                  </a:txBody>
                  <a:tcPr marL="91441" marR="91441" marT="45741" marB="45741"/>
                </a:tc>
                <a:tc hMerge="1">
                  <a:txBody>
                    <a:bodyPr/>
                    <a:lstStyle/>
                    <a:p>
                      <a:endParaRPr lang="fr-FR" dirty="0"/>
                    </a:p>
                  </a:txBody>
                  <a:tcPr/>
                </a:tc>
                <a:extLst>
                  <a:ext uri="{0D108BD9-81ED-4DB2-BD59-A6C34878D82A}">
                    <a16:rowId xmlns:a16="http://schemas.microsoft.com/office/drawing/2014/main" val="10000"/>
                  </a:ext>
                </a:extLst>
              </a:tr>
              <a:tr h="245244">
                <a:tc>
                  <a:txBody>
                    <a:bodyPr/>
                    <a:lstStyle/>
                    <a:p>
                      <a:pPr algn="ctr"/>
                      <a:r>
                        <a:rPr lang="fr-FR" sz="1400" b="1" dirty="0"/>
                        <a:t>Rapport d’activité</a:t>
                      </a:r>
                    </a:p>
                  </a:txBody>
                  <a:tcPr marL="91441" marR="91441" marT="45741" marB="45741"/>
                </a:tc>
                <a:tc>
                  <a:txBody>
                    <a:bodyPr/>
                    <a:lstStyle/>
                    <a:p>
                      <a:pPr algn="ctr"/>
                      <a:r>
                        <a:rPr lang="fr-FR" sz="1400" b="1" dirty="0"/>
                        <a:t>Rapport financier</a:t>
                      </a:r>
                    </a:p>
                  </a:txBody>
                  <a:tcPr marL="91441" marR="91441" marT="45741" marB="45741"/>
                </a:tc>
                <a:extLst>
                  <a:ext uri="{0D108BD9-81ED-4DB2-BD59-A6C34878D82A}">
                    <a16:rowId xmlns:a16="http://schemas.microsoft.com/office/drawing/2014/main" val="10001"/>
                  </a:ext>
                </a:extLst>
              </a:tr>
              <a:tr h="245244">
                <a:tc>
                  <a:txBody>
                    <a:bodyPr/>
                    <a:lstStyle/>
                    <a:p>
                      <a:pPr algn="ctr"/>
                      <a:r>
                        <a:rPr lang="fr-FR" sz="1400" dirty="0"/>
                        <a:t>Oui :</a:t>
                      </a:r>
                      <a:r>
                        <a:rPr lang="fr-FR" sz="1400" baseline="0" dirty="0"/>
                        <a:t> 59 voix</a:t>
                      </a:r>
                      <a:endParaRPr lang="fr-FR" sz="1400" dirty="0"/>
                    </a:p>
                  </a:txBody>
                  <a:tcPr marL="91441" marR="91441" marT="45741" marB="45741"/>
                </a:tc>
                <a:tc>
                  <a:txBody>
                    <a:bodyPr/>
                    <a:lstStyle/>
                    <a:p>
                      <a:pPr algn="ctr"/>
                      <a:r>
                        <a:rPr lang="fr-FR" sz="1400" dirty="0"/>
                        <a:t>Oui : 59 voix</a:t>
                      </a:r>
                    </a:p>
                  </a:txBody>
                  <a:tcPr marL="91441" marR="91441" marT="45741" marB="45741"/>
                </a:tc>
                <a:extLst>
                  <a:ext uri="{0D108BD9-81ED-4DB2-BD59-A6C34878D82A}">
                    <a16:rowId xmlns:a16="http://schemas.microsoft.com/office/drawing/2014/main" val="10002"/>
                  </a:ext>
                </a:extLst>
              </a:tr>
              <a:tr h="245244">
                <a:tc>
                  <a:txBody>
                    <a:bodyPr/>
                    <a:lstStyle/>
                    <a:p>
                      <a:pPr algn="ctr"/>
                      <a:r>
                        <a:rPr lang="fr-FR" sz="1400" dirty="0"/>
                        <a:t>Non : 58 voix</a:t>
                      </a:r>
                    </a:p>
                  </a:txBody>
                  <a:tcPr marL="91441" marR="91441" marT="45741" marB="45741"/>
                </a:tc>
                <a:tc>
                  <a:txBody>
                    <a:bodyPr/>
                    <a:lstStyle/>
                    <a:p>
                      <a:pPr algn="ctr"/>
                      <a:r>
                        <a:rPr lang="fr-FR" sz="1400" dirty="0"/>
                        <a:t>Non : 59 voix</a:t>
                      </a:r>
                    </a:p>
                  </a:txBody>
                  <a:tcPr marL="91441" marR="91441" marT="45741" marB="45741"/>
                </a:tc>
                <a:extLst>
                  <a:ext uri="{0D108BD9-81ED-4DB2-BD59-A6C34878D82A}">
                    <a16:rowId xmlns:a16="http://schemas.microsoft.com/office/drawing/2014/main" val="10003"/>
                  </a:ext>
                </a:extLst>
              </a:tr>
              <a:tr h="245244">
                <a:tc>
                  <a:txBody>
                    <a:bodyPr/>
                    <a:lstStyle/>
                    <a:p>
                      <a:pPr algn="ctr"/>
                      <a:r>
                        <a:rPr lang="fr-FR" sz="1400" dirty="0"/>
                        <a:t>3</a:t>
                      </a:r>
                      <a:r>
                        <a:rPr lang="fr-FR" sz="1400" baseline="0" dirty="0"/>
                        <a:t> votes blancs</a:t>
                      </a:r>
                      <a:endParaRPr lang="fr-FR" sz="1400" dirty="0"/>
                    </a:p>
                  </a:txBody>
                  <a:tcPr marL="91441" marR="91441" marT="45741" marB="45741"/>
                </a:tc>
                <a:tc>
                  <a:txBody>
                    <a:bodyPr/>
                    <a:lstStyle/>
                    <a:p>
                      <a:pPr algn="ctr"/>
                      <a:r>
                        <a:rPr lang="fr-FR" sz="1400" dirty="0"/>
                        <a:t>2 vote blanc </a:t>
                      </a:r>
                    </a:p>
                  </a:txBody>
                  <a:tcPr marL="91441" marR="91441" marT="45741" marB="45741"/>
                </a:tc>
                <a:extLst>
                  <a:ext uri="{0D108BD9-81ED-4DB2-BD59-A6C34878D82A}">
                    <a16:rowId xmlns:a16="http://schemas.microsoft.com/office/drawing/2014/main" val="10004"/>
                  </a:ext>
                </a:extLst>
              </a:tr>
              <a:tr h="245244">
                <a:tc>
                  <a:txBody>
                    <a:bodyPr/>
                    <a:lstStyle/>
                    <a:p>
                      <a:pPr marL="285750" indent="-285750" algn="ctr">
                        <a:buFont typeface="Wingdings" panose="05000000000000000000" pitchFamily="2" charset="2"/>
                        <a:buChar char="ü"/>
                      </a:pPr>
                      <a:r>
                        <a:rPr lang="fr-FR" sz="1400" dirty="0"/>
                        <a:t>ADOPTE</a:t>
                      </a:r>
                    </a:p>
                  </a:txBody>
                  <a:tcPr marL="91441" marR="91441" marT="45741" marB="45741"/>
                </a:tc>
                <a:tc>
                  <a:txBody>
                    <a:bodyPr/>
                    <a:lstStyle/>
                    <a:p>
                      <a:pPr algn="ctr"/>
                      <a:r>
                        <a:rPr lang="fr-FR" sz="1400" dirty="0"/>
                        <a:t>X REJETE</a:t>
                      </a:r>
                    </a:p>
                  </a:txBody>
                  <a:tcPr marL="91441" marR="91441" marT="45741" marB="45741"/>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1928307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6 : L’assemblée générale ordinaire</a:t>
            </a:r>
          </a:p>
        </p:txBody>
      </p:sp>
      <p:sp>
        <p:nvSpPr>
          <p:cNvPr id="3" name="ZoneTexte 2">
            <a:extLst>
              <a:ext uri="{FF2B5EF4-FFF2-40B4-BE49-F238E27FC236}">
                <a16:creationId xmlns:a16="http://schemas.microsoft.com/office/drawing/2014/main" id="{B9EA2C23-A603-4EF3-29DB-EC2A171FC823}"/>
              </a:ext>
            </a:extLst>
          </p:cNvPr>
          <p:cNvSpPr txBox="1"/>
          <p:nvPr/>
        </p:nvSpPr>
        <p:spPr>
          <a:xfrm>
            <a:off x="501650" y="1328738"/>
            <a:ext cx="8208963" cy="3139321"/>
          </a:xfrm>
          <a:prstGeom prst="rect">
            <a:avLst/>
          </a:prstGeom>
          <a:noFill/>
        </p:spPr>
        <p:txBody>
          <a:bodyPr>
            <a:spAutoFit/>
          </a:bodyPr>
          <a:lstStyle/>
          <a:p>
            <a:pPr algn="ctr">
              <a:defRPr/>
            </a:pPr>
            <a:r>
              <a:rPr lang="fr-FR" b="1" dirty="0">
                <a:solidFill>
                  <a:schemeClr val="accent4">
                    <a:lumMod val="75000"/>
                  </a:schemeClr>
                </a:solidFill>
                <a:cs typeface="Arial" charset="0"/>
              </a:rPr>
              <a:t>Les élections</a:t>
            </a:r>
          </a:p>
          <a:p>
            <a:pPr marL="285750" indent="-285750">
              <a:buFontTx/>
              <a:buChar char="-"/>
              <a:defRPr/>
            </a:pPr>
            <a:endParaRPr lang="fr-FR" dirty="0">
              <a:cs typeface="Arial" charset="0"/>
            </a:endParaRPr>
          </a:p>
          <a:p>
            <a:pPr marL="285750" indent="-285750">
              <a:buFontTx/>
              <a:buChar char="-"/>
              <a:defRPr/>
            </a:pPr>
            <a:endParaRPr lang="fr-FR" dirty="0">
              <a:cs typeface="Arial" charset="0"/>
            </a:endParaRPr>
          </a:p>
          <a:p>
            <a:pPr marL="285750" indent="-285750">
              <a:buFontTx/>
              <a:buChar char="-"/>
              <a:defRPr/>
            </a:pPr>
            <a:endParaRPr lang="fr-FR" dirty="0">
              <a:cs typeface="Arial" charset="0"/>
            </a:endParaRPr>
          </a:p>
          <a:p>
            <a:pPr marL="285750" indent="-285750">
              <a:buFontTx/>
              <a:buChar char="-"/>
              <a:defRPr/>
            </a:pPr>
            <a:endParaRPr lang="fr-FR" dirty="0"/>
          </a:p>
          <a:p>
            <a:pPr marL="285750" indent="-285750">
              <a:buFontTx/>
              <a:buChar char="-"/>
              <a:defRPr/>
            </a:pPr>
            <a:endParaRPr lang="fr-FR" dirty="0">
              <a:cs typeface="Arial" charset="0"/>
            </a:endParaRPr>
          </a:p>
          <a:p>
            <a:pPr marL="285750" indent="-285750">
              <a:buFontTx/>
              <a:buChar char="-"/>
              <a:defRPr/>
            </a:pPr>
            <a:r>
              <a:rPr lang="fr-FR" dirty="0">
                <a:cs typeface="Arial" charset="0"/>
              </a:rPr>
              <a:t>Les représentants des associations élisent les administrateurs de leur collège respectif</a:t>
            </a:r>
          </a:p>
          <a:p>
            <a:pPr marL="285750" indent="-285750">
              <a:buFontTx/>
              <a:buChar char="-"/>
              <a:defRPr/>
            </a:pPr>
            <a:endParaRPr lang="fr-FR" dirty="0">
              <a:cs typeface="Arial" charset="0"/>
            </a:endParaRPr>
          </a:p>
          <a:p>
            <a:pPr marL="285750" indent="-285750">
              <a:buFontTx/>
              <a:buChar char="-"/>
              <a:defRPr/>
            </a:pPr>
            <a:r>
              <a:rPr lang="fr-FR" dirty="0">
                <a:cs typeface="Arial" charset="0"/>
              </a:rPr>
              <a:t>L’élection se fait  au scrutin secret, à la majorité absolue au 1</a:t>
            </a:r>
            <a:r>
              <a:rPr lang="fr-FR" baseline="30000" dirty="0">
                <a:cs typeface="Arial" charset="0"/>
              </a:rPr>
              <a:t>er</a:t>
            </a:r>
            <a:r>
              <a:rPr lang="fr-FR" dirty="0">
                <a:cs typeface="Arial" charset="0"/>
              </a:rPr>
              <a:t> tour et à la majorité relative au 2</a:t>
            </a:r>
            <a:r>
              <a:rPr lang="fr-FR" baseline="30000" dirty="0">
                <a:cs typeface="Arial" charset="0"/>
              </a:rPr>
              <a:t>nd</a:t>
            </a:r>
            <a:r>
              <a:rPr lang="fr-FR" dirty="0">
                <a:cs typeface="Arial" charset="0"/>
              </a:rPr>
              <a:t> tour </a:t>
            </a:r>
          </a:p>
        </p:txBody>
      </p:sp>
      <p:sp>
        <p:nvSpPr>
          <p:cNvPr id="6" name="ZoneTexte 2">
            <a:extLst>
              <a:ext uri="{FF2B5EF4-FFF2-40B4-BE49-F238E27FC236}">
                <a16:creationId xmlns:a16="http://schemas.microsoft.com/office/drawing/2014/main" id="{E2104625-C99F-B99F-03FA-7938F6D7C7AF}"/>
              </a:ext>
            </a:extLst>
          </p:cNvPr>
          <p:cNvSpPr txBox="1">
            <a:spLocks noChangeArrowheads="1"/>
          </p:cNvSpPr>
          <p:nvPr/>
        </p:nvSpPr>
        <p:spPr bwMode="auto">
          <a:xfrm>
            <a:off x="501650" y="1974473"/>
            <a:ext cx="50403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Tx/>
              <a:buChar char="-"/>
            </a:pPr>
            <a:r>
              <a:rPr lang="fr-FR" altLang="fr-FR" dirty="0">
                <a:solidFill>
                  <a:srgbClr val="000000"/>
                </a:solidFill>
              </a:rPr>
              <a:t>Les candidats des deux collèges doivent être administrateur au sein de leur association locale ADMR depuis au moins 1 an</a:t>
            </a:r>
          </a:p>
        </p:txBody>
      </p:sp>
      <p:pic>
        <p:nvPicPr>
          <p:cNvPr id="7" name="Picture 2">
            <a:extLst>
              <a:ext uri="{FF2B5EF4-FFF2-40B4-BE49-F238E27FC236}">
                <a16:creationId xmlns:a16="http://schemas.microsoft.com/office/drawing/2014/main" id="{B2439E75-9BA5-31E0-A2A8-BC0CD6EC25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9563" y="1182311"/>
            <a:ext cx="1739900" cy="1716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81841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7 : Le conseil d’administration</a:t>
            </a:r>
          </a:p>
        </p:txBody>
      </p:sp>
      <p:sp>
        <p:nvSpPr>
          <p:cNvPr id="2" name="ZoneTexte 1">
            <a:extLst>
              <a:ext uri="{FF2B5EF4-FFF2-40B4-BE49-F238E27FC236}">
                <a16:creationId xmlns:a16="http://schemas.microsoft.com/office/drawing/2014/main" id="{0FDDD8DB-760B-53ED-70B6-E1E38E7C5665}"/>
              </a:ext>
            </a:extLst>
          </p:cNvPr>
          <p:cNvSpPr txBox="1"/>
          <p:nvPr/>
        </p:nvSpPr>
        <p:spPr>
          <a:xfrm>
            <a:off x="501650" y="1123950"/>
            <a:ext cx="8208963" cy="3970318"/>
          </a:xfrm>
          <a:prstGeom prst="rect">
            <a:avLst/>
          </a:prstGeom>
          <a:noFill/>
        </p:spPr>
        <p:txBody>
          <a:bodyPr>
            <a:spAutoFit/>
          </a:bodyPr>
          <a:lstStyle/>
          <a:p>
            <a:pPr algn="ctr">
              <a:defRPr/>
            </a:pPr>
            <a:r>
              <a:rPr lang="fr-FR" b="1" dirty="0">
                <a:solidFill>
                  <a:schemeClr val="accent4">
                    <a:lumMod val="75000"/>
                  </a:schemeClr>
                </a:solidFill>
                <a:cs typeface="Arial" charset="0"/>
              </a:rPr>
              <a:t>Composition</a:t>
            </a:r>
          </a:p>
          <a:p>
            <a:pPr algn="just">
              <a:defRPr/>
            </a:pPr>
            <a:endParaRPr lang="fr-FR" b="1" dirty="0">
              <a:solidFill>
                <a:schemeClr val="accent4">
                  <a:lumMod val="75000"/>
                </a:schemeClr>
              </a:solidFill>
              <a:cs typeface="Arial" charset="0"/>
            </a:endParaRPr>
          </a:p>
          <a:p>
            <a:pPr marL="285750" indent="-285750" algn="just">
              <a:buFontTx/>
              <a:buChar char="-"/>
              <a:defRPr/>
            </a:pPr>
            <a:r>
              <a:rPr lang="fr-FR" dirty="0">
                <a:cs typeface="Arial" charset="0"/>
              </a:rPr>
              <a:t>Le CA est composé de 8 membres au moins et 32 membres au plus</a:t>
            </a: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Deux collèges :</a:t>
            </a:r>
          </a:p>
          <a:p>
            <a:pPr marL="285750" indent="-285750" algn="just">
              <a:buFontTx/>
              <a:buChar char="-"/>
              <a:defRPr/>
            </a:pPr>
            <a:endParaRPr lang="fr-FR" dirty="0">
              <a:cs typeface="Arial" charset="0"/>
            </a:endParaRPr>
          </a:p>
          <a:p>
            <a:pPr marL="742950" lvl="1" indent="-285750" algn="just">
              <a:buFont typeface="Wingdings" panose="05000000000000000000" pitchFamily="2" charset="2"/>
              <a:buChar char="q"/>
              <a:defRPr/>
            </a:pPr>
            <a:r>
              <a:rPr lang="fr-FR" dirty="0">
                <a:cs typeface="Arial" charset="0"/>
              </a:rPr>
              <a:t>Le 1</a:t>
            </a:r>
            <a:r>
              <a:rPr lang="fr-FR" baseline="30000" dirty="0">
                <a:cs typeface="Arial" charset="0"/>
              </a:rPr>
              <a:t>er</a:t>
            </a:r>
            <a:r>
              <a:rPr lang="fr-FR" dirty="0">
                <a:cs typeface="Arial" charset="0"/>
              </a:rPr>
              <a:t> collège est composé d’administrateurs élus </a:t>
            </a:r>
            <a:r>
              <a:rPr lang="fr-FR" dirty="0">
                <a:solidFill>
                  <a:schemeClr val="accent4">
                    <a:lumMod val="50000"/>
                  </a:schemeClr>
                </a:solidFill>
                <a:cs typeface="Arial" charset="0"/>
              </a:rPr>
              <a:t>parmi </a:t>
            </a:r>
            <a:r>
              <a:rPr lang="fr-FR" b="1" dirty="0">
                <a:solidFill>
                  <a:schemeClr val="accent4">
                    <a:lumMod val="75000"/>
                  </a:schemeClr>
                </a:solidFill>
                <a:cs typeface="Arial" charset="0"/>
              </a:rPr>
              <a:t>les administrateurs 1</a:t>
            </a:r>
            <a:r>
              <a:rPr lang="fr-FR" b="1" baseline="30000" dirty="0">
                <a:solidFill>
                  <a:schemeClr val="accent4">
                    <a:lumMod val="75000"/>
                  </a:schemeClr>
                </a:solidFill>
                <a:cs typeface="Arial" charset="0"/>
              </a:rPr>
              <a:t>er</a:t>
            </a:r>
            <a:r>
              <a:rPr lang="fr-FR" b="1" dirty="0">
                <a:solidFill>
                  <a:schemeClr val="accent4">
                    <a:lumMod val="75000"/>
                  </a:schemeClr>
                </a:solidFill>
                <a:cs typeface="Arial" charset="0"/>
              </a:rPr>
              <a:t> collège des associations</a:t>
            </a:r>
          </a:p>
          <a:p>
            <a:pPr marL="742950" lvl="1" indent="-285750" algn="just">
              <a:buFont typeface="Wingdings" panose="05000000000000000000" pitchFamily="2" charset="2"/>
              <a:buChar char="q"/>
              <a:defRPr/>
            </a:pPr>
            <a:endParaRPr lang="fr-FR" dirty="0">
              <a:cs typeface="Arial" charset="0"/>
            </a:endParaRPr>
          </a:p>
          <a:p>
            <a:pPr marL="742950" lvl="1" indent="-285750" algn="just">
              <a:buFont typeface="Wingdings" panose="05000000000000000000" pitchFamily="2" charset="2"/>
              <a:buChar char="q"/>
              <a:defRPr/>
            </a:pPr>
            <a:r>
              <a:rPr lang="fr-FR" dirty="0">
                <a:cs typeface="Arial" charset="0"/>
              </a:rPr>
              <a:t>Le 2</a:t>
            </a:r>
            <a:r>
              <a:rPr lang="fr-FR" baseline="30000" dirty="0">
                <a:cs typeface="Arial" charset="0"/>
              </a:rPr>
              <a:t>ème</a:t>
            </a:r>
            <a:r>
              <a:rPr lang="fr-FR" dirty="0">
                <a:cs typeface="Arial" charset="0"/>
              </a:rPr>
              <a:t> collège est composé d’administrateurs élus </a:t>
            </a:r>
            <a:r>
              <a:rPr lang="fr-FR" dirty="0">
                <a:solidFill>
                  <a:schemeClr val="accent4">
                    <a:lumMod val="50000"/>
                  </a:schemeClr>
                </a:solidFill>
                <a:cs typeface="Arial" charset="0"/>
              </a:rPr>
              <a:t>parmi </a:t>
            </a:r>
            <a:r>
              <a:rPr lang="fr-FR" b="1" dirty="0">
                <a:solidFill>
                  <a:schemeClr val="accent4">
                    <a:lumMod val="75000"/>
                  </a:schemeClr>
                </a:solidFill>
                <a:cs typeface="Arial" charset="0"/>
              </a:rPr>
              <a:t>les administrateurs 2</a:t>
            </a:r>
            <a:r>
              <a:rPr lang="fr-FR" b="1" baseline="30000" dirty="0">
                <a:solidFill>
                  <a:schemeClr val="accent4">
                    <a:lumMod val="75000"/>
                  </a:schemeClr>
                </a:solidFill>
                <a:cs typeface="Arial" charset="0"/>
              </a:rPr>
              <a:t>ème</a:t>
            </a:r>
            <a:r>
              <a:rPr lang="fr-FR" b="1" dirty="0">
                <a:solidFill>
                  <a:schemeClr val="accent4">
                    <a:lumMod val="75000"/>
                  </a:schemeClr>
                </a:solidFill>
                <a:cs typeface="Arial" charset="0"/>
              </a:rPr>
              <a:t> collège des association</a:t>
            </a:r>
            <a:r>
              <a:rPr lang="fr-FR" b="1" dirty="0">
                <a:solidFill>
                  <a:schemeClr val="accent4">
                    <a:lumMod val="75000"/>
                  </a:schemeClr>
                </a:solidFill>
              </a:rPr>
              <a:t>s</a:t>
            </a:r>
            <a:endParaRPr lang="fr-FR" b="1" dirty="0">
              <a:solidFill>
                <a:schemeClr val="accent4">
                  <a:lumMod val="75000"/>
                </a:schemeClr>
              </a:solidFill>
              <a:cs typeface="Arial" charset="0"/>
            </a:endParaRPr>
          </a:p>
          <a:p>
            <a:pPr algn="just">
              <a:defRPr/>
            </a:pPr>
            <a:endParaRPr lang="fr-FR" dirty="0">
              <a:cs typeface="Arial" charset="0"/>
            </a:endParaRPr>
          </a:p>
          <a:p>
            <a:pPr marL="285750" indent="-285750" algn="just">
              <a:buFontTx/>
              <a:buChar char="-"/>
              <a:defRPr/>
            </a:pPr>
            <a:r>
              <a:rPr lang="fr-FR" dirty="0">
                <a:cs typeface="Arial" charset="0"/>
              </a:rPr>
              <a:t>Une répartition des sièges ¾   /   ¼  entre les deux collèges </a:t>
            </a:r>
          </a:p>
          <a:p>
            <a:pPr algn="just">
              <a:defRPr/>
            </a:pPr>
            <a:endParaRPr lang="fr-FR" b="1" dirty="0">
              <a:solidFill>
                <a:schemeClr val="accent4">
                  <a:lumMod val="75000"/>
                </a:schemeClr>
              </a:solidFill>
              <a:cs typeface="Arial" charset="0"/>
            </a:endParaRPr>
          </a:p>
        </p:txBody>
      </p:sp>
    </p:spTree>
    <p:extLst>
      <p:ext uri="{BB962C8B-B14F-4D97-AF65-F5344CB8AC3E}">
        <p14:creationId xmlns:p14="http://schemas.microsoft.com/office/powerpoint/2010/main" val="4228342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03496E4-6664-99FE-0DCA-9B872FCAE128}"/>
              </a:ext>
            </a:extLst>
          </p:cNvPr>
          <p:cNvSpPr>
            <a:spLocks noGrp="1"/>
          </p:cNvSpPr>
          <p:nvPr>
            <p:ph type="ctrTitle"/>
          </p:nvPr>
        </p:nvSpPr>
        <p:spPr/>
        <p:txBody>
          <a:bodyPr lIns="91440" tIns="45720" rIns="91440" bIns="45720" anchor="t"/>
          <a:lstStyle/>
          <a:p>
            <a:r>
              <a:rPr lang="fr-FR" dirty="0">
                <a:latin typeface="Calibri"/>
                <a:cs typeface="Calibri"/>
              </a:rPr>
              <a:t>Introduction</a:t>
            </a:r>
          </a:p>
        </p:txBody>
      </p:sp>
      <p:sp>
        <p:nvSpPr>
          <p:cNvPr id="5" name="Rectangle 4">
            <a:extLst>
              <a:ext uri="{FF2B5EF4-FFF2-40B4-BE49-F238E27FC236}">
                <a16:creationId xmlns:a16="http://schemas.microsoft.com/office/drawing/2014/main" id="{D26A8D59-74A4-D796-FFE9-D98FE5FA783F}"/>
              </a:ext>
            </a:extLst>
          </p:cNvPr>
          <p:cNvSpPr/>
          <p:nvPr/>
        </p:nvSpPr>
        <p:spPr>
          <a:xfrm>
            <a:off x="611561" y="1274762"/>
            <a:ext cx="4325938" cy="1138238"/>
          </a:xfrm>
          <a:prstGeom prst="rect">
            <a:avLst/>
          </a:prstGeom>
          <a:solidFill>
            <a:srgbClr val="E7097D"/>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200" b="1" dirty="0">
                <a:solidFill>
                  <a:schemeClr val="bg1"/>
                </a:solidFill>
                <a:latin typeface="Arial" pitchFamily="34" charset="0"/>
                <a:cs typeface="Arial" pitchFamily="34" charset="0"/>
              </a:rPr>
              <a:t>FÉDÉRATIONS DÉPARTEMENTALES</a:t>
            </a:r>
          </a:p>
          <a:p>
            <a:pPr algn="ctr">
              <a:defRPr/>
            </a:pPr>
            <a:endParaRPr lang="fr-FR" sz="1000" dirty="0">
              <a:solidFill>
                <a:schemeClr val="bg1"/>
              </a:solidFill>
              <a:latin typeface="Arial" pitchFamily="34" charset="0"/>
              <a:cs typeface="Arial" pitchFamily="34" charset="0"/>
            </a:endParaRPr>
          </a:p>
          <a:p>
            <a:pPr>
              <a:buFont typeface="Arial" pitchFamily="34" charset="0"/>
              <a:buChar char="•"/>
              <a:defRPr/>
            </a:pPr>
            <a:r>
              <a:rPr lang="fr-FR" sz="1200" dirty="0">
                <a:solidFill>
                  <a:schemeClr val="bg1"/>
                </a:solidFill>
                <a:latin typeface="Arial" pitchFamily="34" charset="0"/>
                <a:cs typeface="Arial" pitchFamily="34" charset="0"/>
              </a:rPr>
              <a:t> Représentation départementale (CD, ARS, </a:t>
            </a:r>
            <a:r>
              <a:rPr lang="fr-FR" sz="1200" dirty="0" err="1">
                <a:solidFill>
                  <a:schemeClr val="bg1"/>
                </a:solidFill>
                <a:latin typeface="Arial" pitchFamily="34" charset="0"/>
                <a:cs typeface="Arial" pitchFamily="34" charset="0"/>
              </a:rPr>
              <a:t>Direccte</a:t>
            </a:r>
            <a:r>
              <a:rPr lang="fr-FR" sz="1200" dirty="0">
                <a:solidFill>
                  <a:schemeClr val="bg1"/>
                </a:solidFill>
                <a:latin typeface="Arial" pitchFamily="34" charset="0"/>
                <a:cs typeface="Arial" pitchFamily="34" charset="0"/>
              </a:rPr>
              <a:t>…)</a:t>
            </a:r>
          </a:p>
          <a:p>
            <a:pPr>
              <a:buFont typeface="Arial" pitchFamily="34" charset="0"/>
              <a:buChar char="•"/>
              <a:defRPr/>
            </a:pPr>
            <a:r>
              <a:rPr lang="fr-FR" sz="1200" dirty="0">
                <a:solidFill>
                  <a:schemeClr val="bg1"/>
                </a:solidFill>
                <a:latin typeface="Arial" pitchFamily="34" charset="0"/>
                <a:cs typeface="Arial" pitchFamily="34" charset="0"/>
              </a:rPr>
              <a:t> Développement et soutien aux associations</a:t>
            </a:r>
          </a:p>
          <a:p>
            <a:pPr>
              <a:buFont typeface="Arial" pitchFamily="34" charset="0"/>
              <a:buChar char="•"/>
              <a:defRPr/>
            </a:pPr>
            <a:r>
              <a:rPr lang="fr-FR" sz="1200" dirty="0">
                <a:solidFill>
                  <a:schemeClr val="bg1"/>
                </a:solidFill>
                <a:latin typeface="Arial" pitchFamily="34" charset="0"/>
                <a:cs typeface="Arial" pitchFamily="34" charset="0"/>
              </a:rPr>
              <a:t> Formation des bénévoles et salariés des associations</a:t>
            </a:r>
          </a:p>
        </p:txBody>
      </p:sp>
      <p:sp>
        <p:nvSpPr>
          <p:cNvPr id="8" name="Rectangle 7">
            <a:extLst>
              <a:ext uri="{FF2B5EF4-FFF2-40B4-BE49-F238E27FC236}">
                <a16:creationId xmlns:a16="http://schemas.microsoft.com/office/drawing/2014/main" id="{4AC4223C-4B47-288A-C1A1-178B876D037E}"/>
              </a:ext>
            </a:extLst>
          </p:cNvPr>
          <p:cNvSpPr/>
          <p:nvPr/>
        </p:nvSpPr>
        <p:spPr>
          <a:xfrm>
            <a:off x="5135563" y="1285059"/>
            <a:ext cx="2736850" cy="914400"/>
          </a:xfrm>
          <a:prstGeom prst="rect">
            <a:avLst/>
          </a:prstGeom>
          <a:solidFill>
            <a:schemeClr val="bg1"/>
          </a:solidFill>
          <a:ln w="38100">
            <a:solidFill>
              <a:srgbClr val="E7097D"/>
            </a:solidFill>
          </a:ln>
        </p:spPr>
        <p:style>
          <a:lnRef idx="1">
            <a:schemeClr val="accent1"/>
          </a:lnRef>
          <a:fillRef idx="3">
            <a:schemeClr val="accent1"/>
          </a:fillRef>
          <a:effectRef idx="2">
            <a:schemeClr val="accent1"/>
          </a:effectRef>
          <a:fontRef idx="minor">
            <a:schemeClr val="lt1"/>
          </a:fontRef>
        </p:style>
        <p:txBody>
          <a:bodyPr anchor="ctr"/>
          <a:lstStyle/>
          <a:p>
            <a:pPr>
              <a:defRPr/>
            </a:pPr>
            <a:r>
              <a:rPr lang="fr-FR" sz="1200" b="1" u="sng" dirty="0">
                <a:solidFill>
                  <a:schemeClr val="tx1"/>
                </a:solidFill>
                <a:latin typeface="Arial" pitchFamily="34" charset="0"/>
                <a:cs typeface="Arial" pitchFamily="34" charset="0"/>
              </a:rPr>
              <a:t>Gouvernance:</a:t>
            </a:r>
          </a:p>
          <a:p>
            <a:pPr>
              <a:defRPr/>
            </a:pPr>
            <a:endParaRPr lang="fr-FR" sz="1000" dirty="0">
              <a:solidFill>
                <a:schemeClr val="tx1"/>
              </a:solidFill>
              <a:latin typeface="Arial" pitchFamily="34" charset="0"/>
              <a:cs typeface="Arial" pitchFamily="34" charset="0"/>
            </a:endParaRPr>
          </a:p>
          <a:p>
            <a:pPr>
              <a:defRPr/>
            </a:pPr>
            <a:r>
              <a:rPr lang="fr-FR" sz="1200" dirty="0">
                <a:solidFill>
                  <a:schemeClr val="tx1"/>
                </a:solidFill>
                <a:latin typeface="Arial" pitchFamily="34" charset="0"/>
                <a:cs typeface="Arial" pitchFamily="34" charset="0"/>
              </a:rPr>
              <a:t>Administrateurs des associations locales (¾ bénévoles et ¼ salariés)</a:t>
            </a:r>
          </a:p>
        </p:txBody>
      </p:sp>
      <p:sp>
        <p:nvSpPr>
          <p:cNvPr id="9" name="ZoneTexte 21">
            <a:extLst>
              <a:ext uri="{FF2B5EF4-FFF2-40B4-BE49-F238E27FC236}">
                <a16:creationId xmlns:a16="http://schemas.microsoft.com/office/drawing/2014/main" id="{063E18C6-EAF4-7963-FCCF-B913F3309893}"/>
              </a:ext>
            </a:extLst>
          </p:cNvPr>
          <p:cNvSpPr txBox="1">
            <a:spLocks noChangeArrowheads="1"/>
          </p:cNvSpPr>
          <p:nvPr/>
        </p:nvSpPr>
        <p:spPr bwMode="auto">
          <a:xfrm>
            <a:off x="1190388" y="2557612"/>
            <a:ext cx="676116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fr-FR" altLang="fr-FR" sz="1200" b="1" u="sng" dirty="0">
                <a:latin typeface="Arial" panose="020B0604020202020204" pitchFamily="34" charset="0"/>
              </a:rPr>
              <a:t>Animation:</a:t>
            </a:r>
            <a:r>
              <a:rPr lang="fr-FR" altLang="fr-FR" sz="1200" dirty="0">
                <a:latin typeface="Arial" panose="020B0604020202020204" pitchFamily="34" charset="0"/>
              </a:rPr>
              <a:t> réseau d’associations / vie associative</a:t>
            </a:r>
          </a:p>
          <a:p>
            <a:pPr eaLnBrk="1" hangingPunct="1"/>
            <a:endParaRPr lang="fr-FR" altLang="fr-FR" sz="1200" dirty="0">
              <a:latin typeface="Arial" panose="020B0604020202020204" pitchFamily="34" charset="0"/>
            </a:endParaRPr>
          </a:p>
          <a:p>
            <a:pPr eaLnBrk="1" hangingPunct="1"/>
            <a:r>
              <a:rPr lang="fr-FR" altLang="fr-FR" sz="1200" b="1" u="sng" dirty="0">
                <a:latin typeface="Arial" panose="020B0604020202020204" pitchFamily="34" charset="0"/>
              </a:rPr>
              <a:t>Mutualisation:</a:t>
            </a:r>
          </a:p>
          <a:p>
            <a:pPr eaLnBrk="1" hangingPunct="1">
              <a:buFontTx/>
              <a:buChar char="-"/>
            </a:pPr>
            <a:r>
              <a:rPr lang="fr-FR" altLang="fr-FR" sz="1200" dirty="0">
                <a:latin typeface="Arial" panose="020B0604020202020204" pitchFamily="34" charset="0"/>
              </a:rPr>
              <a:t> Gestion / finance</a:t>
            </a:r>
          </a:p>
          <a:p>
            <a:pPr eaLnBrk="1" hangingPunct="1">
              <a:buFontTx/>
              <a:buChar char="-"/>
            </a:pPr>
            <a:r>
              <a:rPr lang="fr-FR" altLang="fr-FR" sz="1200" dirty="0">
                <a:latin typeface="Arial" panose="020B0604020202020204" pitchFamily="34" charset="0"/>
              </a:rPr>
              <a:t> Paie</a:t>
            </a:r>
          </a:p>
          <a:p>
            <a:pPr eaLnBrk="1" hangingPunct="1">
              <a:buFontTx/>
              <a:buChar char="-"/>
            </a:pPr>
            <a:r>
              <a:rPr lang="fr-FR" altLang="fr-FR" sz="1200" dirty="0">
                <a:latin typeface="Arial" panose="020B0604020202020204" pitchFamily="34" charset="0"/>
              </a:rPr>
              <a:t> Facturation</a:t>
            </a:r>
          </a:p>
          <a:p>
            <a:pPr eaLnBrk="1" hangingPunct="1">
              <a:buFontTx/>
              <a:buChar char="-"/>
            </a:pPr>
            <a:r>
              <a:rPr lang="fr-FR" altLang="fr-FR" sz="1200" dirty="0">
                <a:latin typeface="Arial" panose="020B0604020202020204" pitchFamily="34" charset="0"/>
              </a:rPr>
              <a:t> Formation</a:t>
            </a:r>
          </a:p>
          <a:p>
            <a:pPr eaLnBrk="1" hangingPunct="1">
              <a:buFontTx/>
              <a:buChar char="-"/>
            </a:pPr>
            <a:endParaRPr lang="fr-FR" altLang="fr-FR" sz="1200" dirty="0">
              <a:latin typeface="Arial" panose="020B0604020202020204" pitchFamily="34" charset="0"/>
            </a:endParaRPr>
          </a:p>
          <a:p>
            <a:pPr eaLnBrk="1" hangingPunct="1"/>
            <a:r>
              <a:rPr lang="fr-FR" altLang="fr-FR" sz="1200" b="1" u="sng" dirty="0">
                <a:latin typeface="Arial" panose="020B0604020202020204" pitchFamily="34" charset="0"/>
              </a:rPr>
              <a:t>Accompagnement :</a:t>
            </a:r>
          </a:p>
          <a:p>
            <a:pPr eaLnBrk="1" hangingPunct="1">
              <a:buFontTx/>
              <a:buChar char="-"/>
            </a:pPr>
            <a:r>
              <a:rPr lang="fr-FR" altLang="fr-FR" sz="1200" dirty="0">
                <a:latin typeface="Arial" panose="020B0604020202020204" pitchFamily="34" charset="0"/>
              </a:rPr>
              <a:t> Recrutement</a:t>
            </a:r>
          </a:p>
          <a:p>
            <a:pPr eaLnBrk="1" hangingPunct="1">
              <a:buFontTx/>
              <a:buChar char="-"/>
            </a:pPr>
            <a:r>
              <a:rPr lang="fr-FR" altLang="fr-FR" sz="1200" dirty="0">
                <a:latin typeface="Arial" panose="020B0604020202020204" pitchFamily="34" charset="0"/>
              </a:rPr>
              <a:t> Développement d’activités</a:t>
            </a:r>
          </a:p>
          <a:p>
            <a:pPr eaLnBrk="1" hangingPunct="1">
              <a:buFontTx/>
              <a:buChar char="-"/>
            </a:pPr>
            <a:r>
              <a:rPr lang="fr-FR" altLang="fr-FR" sz="1200" dirty="0">
                <a:latin typeface="Arial" panose="020B0604020202020204" pitchFamily="34" charset="0"/>
              </a:rPr>
              <a:t> Démarche qualité (évaluation interne, évaluation externe, certification…)</a:t>
            </a:r>
            <a:endParaRPr lang="fr-FR" altLang="fr-FR" sz="1200" b="1" dirty="0">
              <a:latin typeface="Arial" panose="020B0604020202020204" pitchFamily="34" charset="0"/>
            </a:endParaRPr>
          </a:p>
        </p:txBody>
      </p:sp>
    </p:spTree>
    <p:extLst>
      <p:ext uri="{BB962C8B-B14F-4D97-AF65-F5344CB8AC3E}">
        <p14:creationId xmlns:p14="http://schemas.microsoft.com/office/powerpoint/2010/main" val="37091900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7 : Le conseil d’administration</a:t>
            </a:r>
          </a:p>
        </p:txBody>
      </p:sp>
      <p:sp>
        <p:nvSpPr>
          <p:cNvPr id="3" name="ZoneTexte 2">
            <a:extLst>
              <a:ext uri="{FF2B5EF4-FFF2-40B4-BE49-F238E27FC236}">
                <a16:creationId xmlns:a16="http://schemas.microsoft.com/office/drawing/2014/main" id="{243EDD10-35FC-C2A0-6383-C93CAF91375A}"/>
              </a:ext>
            </a:extLst>
          </p:cNvPr>
          <p:cNvSpPr txBox="1"/>
          <p:nvPr/>
        </p:nvSpPr>
        <p:spPr>
          <a:xfrm>
            <a:off x="466488" y="1071204"/>
            <a:ext cx="8208963" cy="4524315"/>
          </a:xfrm>
          <a:prstGeom prst="rect">
            <a:avLst/>
          </a:prstGeom>
          <a:noFill/>
        </p:spPr>
        <p:txBody>
          <a:bodyPr>
            <a:spAutoFit/>
          </a:bodyPr>
          <a:lstStyle/>
          <a:p>
            <a:pPr algn="ctr">
              <a:defRPr/>
            </a:pPr>
            <a:r>
              <a:rPr lang="fr-FR" b="1" dirty="0">
                <a:solidFill>
                  <a:schemeClr val="accent4">
                    <a:lumMod val="75000"/>
                  </a:schemeClr>
                </a:solidFill>
                <a:cs typeface="Arial" charset="0"/>
              </a:rPr>
              <a:t>Composition</a:t>
            </a:r>
          </a:p>
          <a:p>
            <a:pPr marL="285750" indent="-285750" algn="just">
              <a:buFontTx/>
              <a:buChar char="-"/>
              <a:defRPr/>
            </a:pPr>
            <a:r>
              <a:rPr lang="fr-FR" dirty="0">
                <a:cs typeface="Arial" charset="0"/>
              </a:rPr>
              <a:t>Le 2</a:t>
            </a:r>
            <a:r>
              <a:rPr lang="fr-FR" baseline="30000" dirty="0">
                <a:cs typeface="Arial" charset="0"/>
              </a:rPr>
              <a:t>ème</a:t>
            </a:r>
            <a:r>
              <a:rPr lang="fr-FR" dirty="0">
                <a:cs typeface="Arial" charset="0"/>
              </a:rPr>
              <a:t> collège comprend au moins un représentant de chaque gamme d’activité :</a:t>
            </a:r>
          </a:p>
          <a:p>
            <a:pPr marL="285750" indent="-285750" algn="just">
              <a:buFontTx/>
              <a:buChar char="-"/>
              <a:defRPr/>
            </a:pPr>
            <a:endParaRPr lang="fr-FR" b="1" dirty="0">
              <a:solidFill>
                <a:schemeClr val="accent4">
                  <a:lumMod val="75000"/>
                </a:schemeClr>
              </a:solidFill>
              <a:cs typeface="Arial" charset="0"/>
            </a:endParaRPr>
          </a:p>
          <a:p>
            <a:pPr algn="just">
              <a:defRPr/>
            </a:pPr>
            <a:endParaRPr lang="fr-FR" b="1" dirty="0">
              <a:solidFill>
                <a:schemeClr val="accent4">
                  <a:lumMod val="75000"/>
                </a:schemeClr>
              </a:solidFill>
              <a:cs typeface="Arial" charset="0"/>
            </a:endParaRPr>
          </a:p>
          <a:p>
            <a:pPr algn="just">
              <a:defRPr/>
            </a:pPr>
            <a:endParaRPr lang="fr-FR" b="1" dirty="0">
              <a:solidFill>
                <a:schemeClr val="accent4">
                  <a:lumMod val="75000"/>
                </a:schemeClr>
              </a:solidFill>
              <a:cs typeface="Arial" charset="0"/>
            </a:endParaRPr>
          </a:p>
          <a:p>
            <a:pPr algn="just">
              <a:defRPr/>
            </a:pPr>
            <a:endParaRPr lang="fr-FR" b="1" dirty="0">
              <a:solidFill>
                <a:schemeClr val="accent4">
                  <a:lumMod val="75000"/>
                </a:schemeClr>
              </a:solidFill>
              <a:cs typeface="Arial" charset="0"/>
            </a:endParaRPr>
          </a:p>
          <a:p>
            <a:pPr algn="just">
              <a:defRPr/>
            </a:pPr>
            <a:endParaRPr lang="fr-FR" b="1" dirty="0">
              <a:solidFill>
                <a:schemeClr val="accent4">
                  <a:lumMod val="75000"/>
                </a:schemeClr>
              </a:solidFill>
              <a:cs typeface="Arial" charset="0"/>
            </a:endParaRPr>
          </a:p>
          <a:p>
            <a:pPr algn="just">
              <a:defRPr/>
            </a:pPr>
            <a:endParaRPr lang="fr-FR" b="1" dirty="0">
              <a:solidFill>
                <a:schemeClr val="accent4">
                  <a:lumMod val="75000"/>
                </a:schemeClr>
              </a:solidFill>
              <a:cs typeface="Arial" charset="0"/>
            </a:endParaRPr>
          </a:p>
          <a:p>
            <a:pPr algn="just">
              <a:defRPr/>
            </a:pPr>
            <a:endParaRPr lang="fr-FR" b="1" dirty="0">
              <a:solidFill>
                <a:schemeClr val="accent4">
                  <a:lumMod val="75000"/>
                </a:schemeClr>
              </a:solidFill>
              <a:cs typeface="Arial" charset="0"/>
            </a:endParaRPr>
          </a:p>
          <a:p>
            <a:pPr algn="just">
              <a:defRPr/>
            </a:pPr>
            <a:endParaRPr lang="fr-FR" b="1" dirty="0">
              <a:solidFill>
                <a:schemeClr val="accent4">
                  <a:lumMod val="75000"/>
                </a:schemeClr>
              </a:solidFill>
              <a:cs typeface="Arial" charset="0"/>
            </a:endParaRPr>
          </a:p>
          <a:p>
            <a:pPr>
              <a:defRPr/>
            </a:pPr>
            <a:r>
              <a:rPr lang="fr-FR" dirty="0">
                <a:cs typeface="Arial" charset="0"/>
              </a:rPr>
              <a:t>- L’administrateur salarié représente sa gamme de services dans son ensemble et non sa propre catégorie professionnelle. Il apporte l’éclairage du vécu des professionnels et sa perception des besoins des usagers à travers son expérience quotidienne.</a:t>
            </a:r>
          </a:p>
          <a:p>
            <a:pPr>
              <a:defRPr/>
            </a:pPr>
            <a:r>
              <a:rPr lang="fr-FR" dirty="0">
                <a:cs typeface="Arial" charset="0"/>
              </a:rPr>
              <a:t> </a:t>
            </a:r>
          </a:p>
          <a:p>
            <a:pPr algn="just">
              <a:defRPr/>
            </a:pPr>
            <a:endParaRPr lang="fr-FR" b="1" dirty="0">
              <a:solidFill>
                <a:schemeClr val="accent4">
                  <a:lumMod val="75000"/>
                </a:schemeClr>
              </a:solidFill>
              <a:cs typeface="Arial" charset="0"/>
            </a:endParaRPr>
          </a:p>
          <a:p>
            <a:pPr algn="just">
              <a:defRPr/>
            </a:pPr>
            <a:endParaRPr lang="fr-FR" b="1" dirty="0">
              <a:solidFill>
                <a:schemeClr val="accent4">
                  <a:lumMod val="75000"/>
                </a:schemeClr>
              </a:solidFill>
              <a:cs typeface="Arial" charset="0"/>
            </a:endParaRPr>
          </a:p>
        </p:txBody>
      </p:sp>
      <p:sp>
        <p:nvSpPr>
          <p:cNvPr id="4" name="Rectangle à coins arrondis 6">
            <a:extLst>
              <a:ext uri="{FF2B5EF4-FFF2-40B4-BE49-F238E27FC236}">
                <a16:creationId xmlns:a16="http://schemas.microsoft.com/office/drawing/2014/main" id="{B4A33EF3-C744-7ACA-270F-22909814BBCA}"/>
              </a:ext>
            </a:extLst>
          </p:cNvPr>
          <p:cNvSpPr/>
          <p:nvPr/>
        </p:nvSpPr>
        <p:spPr>
          <a:xfrm>
            <a:off x="3397807" y="1849449"/>
            <a:ext cx="2063750" cy="420687"/>
          </a:xfrm>
          <a:prstGeom prst="roundRect">
            <a:avLst/>
          </a:prstGeom>
          <a:solidFill>
            <a:srgbClr val="C1282B"/>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fr-FR" dirty="0"/>
              <a:t>AUTONOMIE</a:t>
            </a:r>
          </a:p>
        </p:txBody>
      </p:sp>
      <p:sp>
        <p:nvSpPr>
          <p:cNvPr id="6" name="Rectangle à coins arrondis 7">
            <a:extLst>
              <a:ext uri="{FF2B5EF4-FFF2-40B4-BE49-F238E27FC236}">
                <a16:creationId xmlns:a16="http://schemas.microsoft.com/office/drawing/2014/main" id="{0ED13203-8406-7999-53AD-6617E9A42495}"/>
              </a:ext>
            </a:extLst>
          </p:cNvPr>
          <p:cNvSpPr/>
          <p:nvPr/>
        </p:nvSpPr>
        <p:spPr>
          <a:xfrm>
            <a:off x="3399396" y="2363207"/>
            <a:ext cx="2062163" cy="422275"/>
          </a:xfrm>
          <a:prstGeom prst="roundRect">
            <a:avLst/>
          </a:prstGeom>
          <a:solidFill>
            <a:srgbClr val="00B0F0"/>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fr-FR" dirty="0"/>
              <a:t>DOMICILE</a:t>
            </a:r>
          </a:p>
        </p:txBody>
      </p:sp>
      <p:sp>
        <p:nvSpPr>
          <p:cNvPr id="7" name="Rectangle à coins arrondis 8">
            <a:extLst>
              <a:ext uri="{FF2B5EF4-FFF2-40B4-BE49-F238E27FC236}">
                <a16:creationId xmlns:a16="http://schemas.microsoft.com/office/drawing/2014/main" id="{62174972-9474-573B-A6CA-9F8E28BFFB94}"/>
              </a:ext>
            </a:extLst>
          </p:cNvPr>
          <p:cNvSpPr/>
          <p:nvPr/>
        </p:nvSpPr>
        <p:spPr>
          <a:xfrm>
            <a:off x="3399395" y="2877759"/>
            <a:ext cx="2062163" cy="422275"/>
          </a:xfrm>
          <a:prstGeom prst="roundRect">
            <a:avLst/>
          </a:prstGeom>
          <a:solidFill>
            <a:srgbClr val="E7097D"/>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fr-FR" dirty="0"/>
              <a:t>FAMILLE</a:t>
            </a:r>
          </a:p>
        </p:txBody>
      </p:sp>
      <p:sp>
        <p:nvSpPr>
          <p:cNvPr id="8" name="Rectangle à coins arrondis 9">
            <a:extLst>
              <a:ext uri="{FF2B5EF4-FFF2-40B4-BE49-F238E27FC236}">
                <a16:creationId xmlns:a16="http://schemas.microsoft.com/office/drawing/2014/main" id="{0242BD85-CC5D-B5ED-210E-27F871F3491B}"/>
              </a:ext>
            </a:extLst>
          </p:cNvPr>
          <p:cNvSpPr/>
          <p:nvPr/>
        </p:nvSpPr>
        <p:spPr>
          <a:xfrm>
            <a:off x="3399394" y="3392311"/>
            <a:ext cx="2062163" cy="422275"/>
          </a:xfrm>
          <a:prstGeom prst="roundRect">
            <a:avLst/>
          </a:prstGeom>
          <a:solidFill>
            <a:srgbClr val="97BE0D"/>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fr-FR" dirty="0"/>
              <a:t>SANTE</a:t>
            </a:r>
          </a:p>
        </p:txBody>
      </p:sp>
    </p:spTree>
    <p:extLst>
      <p:ext uri="{BB962C8B-B14F-4D97-AF65-F5344CB8AC3E}">
        <p14:creationId xmlns:p14="http://schemas.microsoft.com/office/powerpoint/2010/main" val="41387824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7 et 8 : Le conseil d’administration</a:t>
            </a:r>
          </a:p>
        </p:txBody>
      </p:sp>
      <p:sp>
        <p:nvSpPr>
          <p:cNvPr id="2" name="ZoneTexte 1">
            <a:extLst>
              <a:ext uri="{FF2B5EF4-FFF2-40B4-BE49-F238E27FC236}">
                <a16:creationId xmlns:a16="http://schemas.microsoft.com/office/drawing/2014/main" id="{D0A02C08-29CD-7363-8B16-7360ED0538A4}"/>
              </a:ext>
            </a:extLst>
          </p:cNvPr>
          <p:cNvSpPr txBox="1"/>
          <p:nvPr/>
        </p:nvSpPr>
        <p:spPr>
          <a:xfrm>
            <a:off x="501650" y="1123950"/>
            <a:ext cx="8208963" cy="1631216"/>
          </a:xfrm>
          <a:prstGeom prst="rect">
            <a:avLst/>
          </a:prstGeom>
          <a:noFill/>
        </p:spPr>
        <p:txBody>
          <a:bodyPr>
            <a:spAutoFit/>
          </a:bodyPr>
          <a:lstStyle/>
          <a:p>
            <a:pPr algn="ctr">
              <a:defRPr/>
            </a:pPr>
            <a:r>
              <a:rPr lang="fr-FR" b="1" dirty="0">
                <a:solidFill>
                  <a:schemeClr val="accent4">
                    <a:lumMod val="75000"/>
                  </a:schemeClr>
                </a:solidFill>
                <a:cs typeface="Arial" charset="0"/>
              </a:rPr>
              <a:t>La mise en place de commissions</a:t>
            </a:r>
          </a:p>
          <a:p>
            <a:pPr algn="ctr">
              <a:defRPr/>
            </a:pPr>
            <a:endParaRPr lang="fr-FR" b="1" dirty="0">
              <a:solidFill>
                <a:schemeClr val="accent4">
                  <a:lumMod val="75000"/>
                </a:schemeClr>
              </a:solidFill>
              <a:cs typeface="Arial" charset="0"/>
            </a:endParaRPr>
          </a:p>
          <a:p>
            <a:pPr marL="285750" indent="-285750" algn="just">
              <a:buFontTx/>
              <a:buChar char="-"/>
              <a:defRPr/>
            </a:pPr>
            <a:r>
              <a:rPr lang="fr-FR" sz="1600" dirty="0">
                <a:cs typeface="Arial" charset="0"/>
              </a:rPr>
              <a:t>Le CA doit créer obligatoirement trois commissions :</a:t>
            </a:r>
          </a:p>
          <a:p>
            <a:pPr marL="742950" lvl="1" indent="-285750" algn="just">
              <a:buFont typeface="Calibri" panose="020F0502020204030204" pitchFamily="34" charset="0"/>
              <a:buChar char="□"/>
              <a:defRPr/>
            </a:pPr>
            <a:r>
              <a:rPr lang="fr-FR" sz="1600" dirty="0">
                <a:cs typeface="Arial" charset="0"/>
              </a:rPr>
              <a:t>La commission du personnel</a:t>
            </a:r>
          </a:p>
          <a:p>
            <a:pPr marL="742950" lvl="1" indent="-285750" algn="just">
              <a:buFont typeface="Calibri" panose="020F0502020204030204" pitchFamily="34" charset="0"/>
              <a:buChar char="□"/>
              <a:defRPr/>
            </a:pPr>
            <a:r>
              <a:rPr lang="fr-FR" sz="1600" dirty="0">
                <a:cs typeface="Arial" charset="0"/>
              </a:rPr>
              <a:t>La commission de concertation</a:t>
            </a:r>
          </a:p>
          <a:p>
            <a:pPr marL="742950" lvl="1" indent="-285750" algn="just">
              <a:buFont typeface="Calibri" panose="020F0502020204030204" pitchFamily="34" charset="0"/>
              <a:buChar char="□"/>
              <a:defRPr/>
            </a:pPr>
            <a:r>
              <a:rPr lang="fr-FR" sz="1600" dirty="0">
                <a:cs typeface="Arial" charset="0"/>
              </a:rPr>
              <a:t>La commission de révision</a:t>
            </a:r>
          </a:p>
        </p:txBody>
      </p:sp>
      <p:sp>
        <p:nvSpPr>
          <p:cNvPr id="9" name="ZoneTexte 4">
            <a:extLst>
              <a:ext uri="{FF2B5EF4-FFF2-40B4-BE49-F238E27FC236}">
                <a16:creationId xmlns:a16="http://schemas.microsoft.com/office/drawing/2014/main" id="{A688BAAA-526A-5B83-2375-A17E907FB2BF}"/>
              </a:ext>
            </a:extLst>
          </p:cNvPr>
          <p:cNvSpPr txBox="1">
            <a:spLocks noChangeArrowheads="1"/>
          </p:cNvSpPr>
          <p:nvPr/>
        </p:nvSpPr>
        <p:spPr bwMode="auto">
          <a:xfrm>
            <a:off x="501650" y="2984500"/>
            <a:ext cx="7742238"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Tx/>
              <a:buChar char="-"/>
            </a:pPr>
            <a:r>
              <a:rPr lang="fr-FR" altLang="fr-FR" sz="1600" dirty="0"/>
              <a:t>Le CA peut également créer des commissions de travail :</a:t>
            </a:r>
          </a:p>
          <a:p>
            <a:pPr lvl="1" algn="just" eaLnBrk="1" hangingPunct="1">
              <a:buFont typeface="Calibri" panose="020F0502020204030204" pitchFamily="34" charset="0"/>
              <a:buChar char="□"/>
            </a:pPr>
            <a:r>
              <a:rPr lang="fr-FR" altLang="fr-FR" sz="1600" dirty="0"/>
              <a:t>Commission développement</a:t>
            </a:r>
          </a:p>
          <a:p>
            <a:pPr lvl="1" algn="just" eaLnBrk="1" hangingPunct="1">
              <a:buFont typeface="Calibri" panose="020F0502020204030204" pitchFamily="34" charset="0"/>
              <a:buChar char="□"/>
            </a:pPr>
            <a:r>
              <a:rPr lang="fr-FR" altLang="fr-FR" sz="1600" dirty="0"/>
              <a:t>Commission gestion</a:t>
            </a:r>
          </a:p>
          <a:p>
            <a:pPr lvl="1" algn="just" eaLnBrk="1" hangingPunct="1">
              <a:buFont typeface="Calibri" panose="020F0502020204030204" pitchFamily="34" charset="0"/>
              <a:buChar char="□"/>
            </a:pPr>
            <a:r>
              <a:rPr lang="fr-FR" altLang="fr-FR" sz="1600" dirty="0"/>
              <a:t>Commission ressources humaines</a:t>
            </a:r>
          </a:p>
          <a:p>
            <a:pPr lvl="1" algn="just" eaLnBrk="1" hangingPunct="1">
              <a:buFont typeface="Calibri" panose="020F0502020204030204" pitchFamily="34" charset="0"/>
              <a:buChar char="□"/>
            </a:pPr>
            <a:r>
              <a:rPr lang="fr-FR" altLang="fr-FR" sz="1600" dirty="0"/>
              <a:t>Commission communication</a:t>
            </a:r>
          </a:p>
          <a:p>
            <a:pPr lvl="1" algn="just" eaLnBrk="1" hangingPunct="1">
              <a:buFont typeface="Calibri" panose="020F0502020204030204" pitchFamily="34" charset="0"/>
              <a:buChar char="□"/>
            </a:pPr>
            <a:r>
              <a:rPr lang="fr-FR" altLang="fr-FR" sz="1600" dirty="0"/>
              <a:t>Commission finances</a:t>
            </a:r>
          </a:p>
          <a:p>
            <a:pPr lvl="1" algn="just" eaLnBrk="1" hangingPunct="1">
              <a:buFont typeface="Calibri" panose="020F0502020204030204" pitchFamily="34" charset="0"/>
              <a:buChar char="□"/>
            </a:pPr>
            <a:r>
              <a:rPr lang="fr-FR" altLang="fr-FR" sz="1600" dirty="0"/>
              <a:t>…</a:t>
            </a:r>
          </a:p>
        </p:txBody>
      </p:sp>
      <p:pic>
        <p:nvPicPr>
          <p:cNvPr id="10" name="Picture 9">
            <a:extLst>
              <a:ext uri="{FF2B5EF4-FFF2-40B4-BE49-F238E27FC236}">
                <a16:creationId xmlns:a16="http://schemas.microsoft.com/office/drawing/2014/main" id="{02773FF5-53A4-B79C-C99E-18FD7C32CB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7726"/>
          <a:stretch>
            <a:fillRect/>
          </a:stretch>
        </p:blipFill>
        <p:spPr bwMode="auto">
          <a:xfrm>
            <a:off x="5988051" y="1830387"/>
            <a:ext cx="2722562" cy="2511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03489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9 : Représentation</a:t>
            </a:r>
          </a:p>
        </p:txBody>
      </p:sp>
      <p:sp>
        <p:nvSpPr>
          <p:cNvPr id="3" name="Rectangle 2">
            <a:extLst>
              <a:ext uri="{FF2B5EF4-FFF2-40B4-BE49-F238E27FC236}">
                <a16:creationId xmlns:a16="http://schemas.microsoft.com/office/drawing/2014/main" id="{2864A39F-C4BE-B90C-B860-4350959EDA12}"/>
              </a:ext>
            </a:extLst>
          </p:cNvPr>
          <p:cNvSpPr/>
          <p:nvPr/>
        </p:nvSpPr>
        <p:spPr>
          <a:xfrm>
            <a:off x="71437" y="1031875"/>
            <a:ext cx="9072563" cy="2308225"/>
          </a:xfrm>
          <a:prstGeom prst="rect">
            <a:avLst/>
          </a:prstGeom>
        </p:spPr>
        <p:txBody>
          <a:bodyPr wrap="none">
            <a:spAutoFit/>
          </a:bodyPr>
          <a:lstStyle/>
          <a:p>
            <a:pPr algn="ctr">
              <a:defRPr/>
            </a:pPr>
            <a:endParaRPr lang="fr-FR" b="1" dirty="0">
              <a:solidFill>
                <a:schemeClr val="accent4">
                  <a:lumMod val="75000"/>
                </a:schemeClr>
              </a:solidFill>
              <a:cs typeface="Arial" charset="0"/>
            </a:endParaRPr>
          </a:p>
          <a:p>
            <a:pPr algn="ctr">
              <a:defRPr/>
            </a:pPr>
            <a:r>
              <a:rPr lang="fr-FR" b="1" dirty="0">
                <a:solidFill>
                  <a:schemeClr val="accent4">
                    <a:lumMod val="75000"/>
                  </a:schemeClr>
                </a:solidFill>
                <a:cs typeface="Arial" charset="0"/>
              </a:rPr>
              <a:t>Participation de la fédération à l’assemblée générale de l’Union nationale</a:t>
            </a:r>
          </a:p>
          <a:p>
            <a:pPr algn="just">
              <a:defRPr/>
            </a:pPr>
            <a:endParaRPr lang="fr-FR" dirty="0">
              <a:solidFill>
                <a:schemeClr val="accent6">
                  <a:lumMod val="75000"/>
                </a:schemeClr>
              </a:solidFill>
              <a:cs typeface="Arial" charset="0"/>
            </a:endParaRPr>
          </a:p>
          <a:p>
            <a:pPr marL="285750" indent="-285750" algn="just">
              <a:buFontTx/>
              <a:buChar char="-"/>
              <a:defRPr/>
            </a:pPr>
            <a:r>
              <a:rPr lang="fr-FR" dirty="0">
                <a:cs typeface="Arial" charset="0"/>
              </a:rPr>
              <a:t>Lors de l’assemblée générale nationale, chaque fédération est représentée par :</a:t>
            </a:r>
          </a:p>
          <a:p>
            <a:pPr marL="742950" lvl="1" indent="-285750" algn="just">
              <a:buFont typeface="Wingdings" panose="05000000000000000000" pitchFamily="2" charset="2"/>
              <a:buChar char="Ø"/>
              <a:defRPr/>
            </a:pPr>
            <a:r>
              <a:rPr lang="fr-FR" dirty="0">
                <a:cs typeface="Arial" charset="0"/>
              </a:rPr>
              <a:t>Son président (ou un administrateur mandaté du 1</a:t>
            </a:r>
            <a:r>
              <a:rPr lang="fr-FR" baseline="30000" dirty="0">
                <a:cs typeface="Arial" charset="0"/>
              </a:rPr>
              <a:t>er</a:t>
            </a:r>
            <a:r>
              <a:rPr lang="fr-FR" dirty="0">
                <a:cs typeface="Arial" charset="0"/>
              </a:rPr>
              <a:t> collège FD en cas d’empêchement)</a:t>
            </a:r>
          </a:p>
          <a:p>
            <a:pPr marL="742950" lvl="1" indent="-285750" algn="just">
              <a:buFont typeface="Wingdings" panose="05000000000000000000" pitchFamily="2" charset="2"/>
              <a:buChar char="Ø"/>
              <a:defRPr/>
            </a:pPr>
            <a:r>
              <a:rPr lang="fr-FR" dirty="0">
                <a:cs typeface="Arial" charset="0"/>
              </a:rPr>
              <a:t>Un administrateur du 2</a:t>
            </a:r>
            <a:r>
              <a:rPr lang="fr-FR" baseline="30000" dirty="0">
                <a:cs typeface="Arial" charset="0"/>
              </a:rPr>
              <a:t>ème</a:t>
            </a:r>
            <a:r>
              <a:rPr lang="fr-FR" dirty="0">
                <a:cs typeface="Arial" charset="0"/>
              </a:rPr>
              <a:t> collège</a:t>
            </a:r>
          </a:p>
          <a:p>
            <a:pPr algn="just">
              <a:defRPr/>
            </a:pPr>
            <a:endParaRPr lang="fr-FR" dirty="0">
              <a:cs typeface="Arial" charset="0"/>
            </a:endParaRPr>
          </a:p>
          <a:p>
            <a:pPr algn="just">
              <a:defRPr/>
            </a:pPr>
            <a:endParaRPr lang="fr-FR" dirty="0">
              <a:cs typeface="Arial" charset="0"/>
            </a:endParaRPr>
          </a:p>
        </p:txBody>
      </p:sp>
      <p:sp>
        <p:nvSpPr>
          <p:cNvPr id="4" name="Cube 3">
            <a:extLst>
              <a:ext uri="{FF2B5EF4-FFF2-40B4-BE49-F238E27FC236}">
                <a16:creationId xmlns:a16="http://schemas.microsoft.com/office/drawing/2014/main" id="{65A0F8DB-86ED-F2C5-ADE7-DE3E9E05FFE3}"/>
              </a:ext>
            </a:extLst>
          </p:cNvPr>
          <p:cNvSpPr/>
          <p:nvPr/>
        </p:nvSpPr>
        <p:spPr>
          <a:xfrm>
            <a:off x="611561" y="3194049"/>
            <a:ext cx="1944216" cy="1008112"/>
          </a:xfrm>
          <a:prstGeom prst="cube">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r>
              <a:rPr lang="fr-FR" dirty="0"/>
              <a:t>Fédération départementale</a:t>
            </a:r>
          </a:p>
        </p:txBody>
      </p:sp>
      <p:sp>
        <p:nvSpPr>
          <p:cNvPr id="6" name="Flèche droite 12">
            <a:extLst>
              <a:ext uri="{FF2B5EF4-FFF2-40B4-BE49-F238E27FC236}">
                <a16:creationId xmlns:a16="http://schemas.microsoft.com/office/drawing/2014/main" id="{6F6E5456-24B5-33E7-AD0B-87E9AFBA963E}"/>
              </a:ext>
            </a:extLst>
          </p:cNvPr>
          <p:cNvSpPr/>
          <p:nvPr/>
        </p:nvSpPr>
        <p:spPr>
          <a:xfrm>
            <a:off x="2578050" y="3340100"/>
            <a:ext cx="3271838" cy="576263"/>
          </a:xfrm>
          <a:prstGeom prst="rightArrow">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fr-FR"/>
          </a:p>
        </p:txBody>
      </p:sp>
      <p:pic>
        <p:nvPicPr>
          <p:cNvPr id="7" name="Picture 16">
            <a:extLst>
              <a:ext uri="{FF2B5EF4-FFF2-40B4-BE49-F238E27FC236}">
                <a16:creationId xmlns:a16="http://schemas.microsoft.com/office/drawing/2014/main" id="{9A47E2C5-1983-A2AA-B0DD-6598C2B267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81" r="21771"/>
          <a:stretch>
            <a:fillRect/>
          </a:stretch>
        </p:blipFill>
        <p:spPr bwMode="auto">
          <a:xfrm>
            <a:off x="3741738" y="3095650"/>
            <a:ext cx="701675" cy="136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ube 7">
            <a:extLst>
              <a:ext uri="{FF2B5EF4-FFF2-40B4-BE49-F238E27FC236}">
                <a16:creationId xmlns:a16="http://schemas.microsoft.com/office/drawing/2014/main" id="{15F3F7CF-481F-CBE1-24EC-0D7DDCD1035C}"/>
              </a:ext>
            </a:extLst>
          </p:cNvPr>
          <p:cNvSpPr/>
          <p:nvPr/>
        </p:nvSpPr>
        <p:spPr>
          <a:xfrm>
            <a:off x="5941096" y="3208338"/>
            <a:ext cx="2221160" cy="1008112"/>
          </a:xfrm>
          <a:prstGeom prst="cube">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r>
              <a:rPr lang="fr-FR" dirty="0"/>
              <a:t>Assemblée générale UN</a:t>
            </a:r>
          </a:p>
        </p:txBody>
      </p:sp>
    </p:spTree>
    <p:extLst>
      <p:ext uri="{BB962C8B-B14F-4D97-AF65-F5344CB8AC3E}">
        <p14:creationId xmlns:p14="http://schemas.microsoft.com/office/powerpoint/2010/main" val="19911029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12 : Adhésion à l’UN et au CR</a:t>
            </a:r>
          </a:p>
        </p:txBody>
      </p:sp>
      <p:sp>
        <p:nvSpPr>
          <p:cNvPr id="2" name="Rectangle 1">
            <a:extLst>
              <a:ext uri="{FF2B5EF4-FFF2-40B4-BE49-F238E27FC236}">
                <a16:creationId xmlns:a16="http://schemas.microsoft.com/office/drawing/2014/main" id="{219507C0-2B89-4129-E474-25B75F52ABCC}"/>
              </a:ext>
            </a:extLst>
          </p:cNvPr>
          <p:cNvSpPr/>
          <p:nvPr/>
        </p:nvSpPr>
        <p:spPr>
          <a:xfrm>
            <a:off x="101600" y="1144588"/>
            <a:ext cx="9042400" cy="3970318"/>
          </a:xfrm>
          <a:prstGeom prst="rect">
            <a:avLst/>
          </a:prstGeom>
        </p:spPr>
        <p:txBody>
          <a:bodyPr wrap="square">
            <a:spAutoFit/>
          </a:bodyPr>
          <a:lstStyle/>
          <a:p>
            <a:pPr algn="ctr">
              <a:defRPr/>
            </a:pPr>
            <a:r>
              <a:rPr lang="fr-FR" b="1" dirty="0">
                <a:solidFill>
                  <a:schemeClr val="accent6">
                    <a:lumMod val="75000"/>
                  </a:schemeClr>
                </a:solidFill>
                <a:cs typeface="Arial" charset="0"/>
              </a:rPr>
              <a:t>En adoptant les statuts ADMR, une fédération s’engage à :</a:t>
            </a:r>
          </a:p>
          <a:p>
            <a:pPr marL="285750" indent="-285750">
              <a:buFontTx/>
              <a:buBlip>
                <a:blip r:embed="rId2"/>
              </a:buBlip>
              <a:defRPr/>
            </a:pPr>
            <a:r>
              <a:rPr lang="fr-FR" dirty="0">
                <a:cs typeface="Arial" charset="0"/>
              </a:rPr>
              <a:t>Adhérer à l’Union nationale ADMR</a:t>
            </a:r>
          </a:p>
          <a:p>
            <a:pPr marL="285750" indent="-285750">
              <a:buFontTx/>
              <a:buBlip>
                <a:blip r:embed="rId2"/>
              </a:buBlip>
              <a:defRPr/>
            </a:pPr>
            <a:r>
              <a:rPr lang="fr-FR" dirty="0">
                <a:cs typeface="Arial" charset="0"/>
              </a:rPr>
              <a:t>Adhérer à son comité régional</a:t>
            </a:r>
          </a:p>
          <a:p>
            <a:pPr marL="285750" indent="-285750">
              <a:buFontTx/>
              <a:buBlip>
                <a:blip r:embed="rId2"/>
              </a:buBlip>
              <a:defRPr/>
            </a:pPr>
            <a:r>
              <a:rPr lang="fr-FR" dirty="0">
                <a:cs typeface="Arial" charset="0"/>
              </a:rPr>
              <a:t>Respecter les statuts de l’Union nationale des associations ADMR</a:t>
            </a:r>
          </a:p>
          <a:p>
            <a:pPr marL="285750" indent="-285750">
              <a:buFontTx/>
              <a:buBlip>
                <a:blip r:embed="rId2"/>
              </a:buBlip>
              <a:defRPr/>
            </a:pPr>
            <a:r>
              <a:rPr lang="fr-FR" dirty="0">
                <a:cs typeface="Arial" charset="0"/>
              </a:rPr>
              <a:t>Régler ses cotisations à l’Union nationale et au comité régional</a:t>
            </a:r>
          </a:p>
          <a:p>
            <a:pPr marL="285750" indent="-285750">
              <a:buFontTx/>
              <a:buBlip>
                <a:blip r:embed="rId2"/>
              </a:buBlip>
              <a:defRPr/>
            </a:pPr>
            <a:r>
              <a:rPr lang="fr-FR" dirty="0">
                <a:cs typeface="Arial" charset="0"/>
              </a:rPr>
              <a:t>Inviter la présidente nationale (ou son représentant) à ses assemblées générales</a:t>
            </a:r>
          </a:p>
          <a:p>
            <a:pPr marL="285750" indent="-285750">
              <a:buFontTx/>
              <a:buBlip>
                <a:blip r:embed="rId2"/>
              </a:buBlip>
              <a:defRPr/>
            </a:pPr>
            <a:r>
              <a:rPr lang="fr-FR" dirty="0">
                <a:cs typeface="Arial" charset="0"/>
              </a:rPr>
              <a:t>Communiquer la liste de ses associations adhérentes</a:t>
            </a:r>
          </a:p>
          <a:p>
            <a:pPr marL="285750" indent="-285750">
              <a:buFontTx/>
              <a:buBlip>
                <a:blip r:embed="rId2"/>
              </a:buBlip>
              <a:defRPr/>
            </a:pPr>
            <a:r>
              <a:rPr lang="fr-FR" dirty="0">
                <a:cs typeface="Arial" charset="0"/>
              </a:rPr>
              <a:t>Se conformer aux contrats, recourir aux services et outils adoptés par les instances nationales</a:t>
            </a:r>
          </a:p>
          <a:p>
            <a:pPr marL="285750" indent="-285750">
              <a:buFontTx/>
              <a:buBlip>
                <a:blip r:embed="rId2"/>
              </a:buBlip>
              <a:defRPr/>
            </a:pPr>
            <a:r>
              <a:rPr lang="fr-FR" dirty="0">
                <a:cs typeface="Arial" charset="0"/>
              </a:rPr>
              <a:t>Accepter les orientations et engagements de l’Union nationale</a:t>
            </a:r>
          </a:p>
          <a:p>
            <a:pPr marL="285750" indent="-285750">
              <a:buFontTx/>
              <a:buBlip>
                <a:blip r:embed="rId2"/>
              </a:buBlip>
              <a:defRPr/>
            </a:pPr>
            <a:r>
              <a:rPr lang="fr-FR" dirty="0">
                <a:cs typeface="Arial" charset="0"/>
              </a:rPr>
              <a:t>Accepter le contrôle de l’Union national et à ce titre, faciliter l’intervention de la commission de révision</a:t>
            </a:r>
          </a:p>
          <a:p>
            <a:pPr marL="285750" indent="-285750">
              <a:buFontTx/>
              <a:buBlip>
                <a:blip r:embed="rId2"/>
              </a:buBlip>
              <a:defRPr/>
            </a:pPr>
            <a:r>
              <a:rPr lang="fr-FR" dirty="0">
                <a:cs typeface="Arial" charset="0"/>
              </a:rPr>
              <a:t>Se soumettre à l’arbitrage du Comité national des conflits</a:t>
            </a:r>
          </a:p>
          <a:p>
            <a:pPr>
              <a:defRPr/>
            </a:pPr>
            <a:r>
              <a:rPr lang="fr-FR" b="1" dirty="0">
                <a:solidFill>
                  <a:schemeClr val="accent6">
                    <a:lumMod val="75000"/>
                  </a:schemeClr>
                </a:solidFill>
                <a:cs typeface="Arial" charset="0"/>
              </a:rPr>
              <a:t>                                               Il s’agit d’un engagement contractuel.</a:t>
            </a:r>
            <a:endParaRPr lang="fr-FR" dirty="0">
              <a:cs typeface="Arial" charset="0"/>
            </a:endParaRPr>
          </a:p>
        </p:txBody>
      </p:sp>
    </p:spTree>
    <p:extLst>
      <p:ext uri="{BB962C8B-B14F-4D97-AF65-F5344CB8AC3E}">
        <p14:creationId xmlns:p14="http://schemas.microsoft.com/office/powerpoint/2010/main" val="2286868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C4C6A1-91C7-1868-1FC0-B4D28AD10A30}"/>
              </a:ext>
            </a:extLst>
          </p:cNvPr>
          <p:cNvSpPr>
            <a:spLocks noGrp="1"/>
          </p:cNvSpPr>
          <p:nvPr>
            <p:ph type="ctrTitle"/>
          </p:nvPr>
        </p:nvSpPr>
        <p:spPr>
          <a:xfrm>
            <a:off x="416868" y="1508522"/>
            <a:ext cx="3600400" cy="3312368"/>
          </a:xfrm>
          <a:prstGeom prst="rect">
            <a:avLst/>
          </a:prstGeom>
        </p:spPr>
        <p:txBody>
          <a:bodyPr lIns="0" tIns="45720" rIns="91440" bIns="45720">
            <a:normAutofit/>
          </a:bodyPr>
          <a:lstStyle/>
          <a:p>
            <a:pPr algn="ctr"/>
            <a:br>
              <a:rPr lang="en-US" dirty="0"/>
            </a:br>
            <a:r>
              <a:rPr lang="en-US" dirty="0"/>
              <a:t>VIE STATUTAIRE DU COMITE REGIONAL</a:t>
            </a:r>
          </a:p>
        </p:txBody>
      </p:sp>
    </p:spTree>
    <p:extLst>
      <p:ext uri="{BB962C8B-B14F-4D97-AF65-F5344CB8AC3E}">
        <p14:creationId xmlns:p14="http://schemas.microsoft.com/office/powerpoint/2010/main" val="12232404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1 : Titre</a:t>
            </a:r>
          </a:p>
        </p:txBody>
      </p:sp>
      <p:sp>
        <p:nvSpPr>
          <p:cNvPr id="3" name="ZoneTexte 2">
            <a:extLst>
              <a:ext uri="{FF2B5EF4-FFF2-40B4-BE49-F238E27FC236}">
                <a16:creationId xmlns:a16="http://schemas.microsoft.com/office/drawing/2014/main" id="{039856D0-BEFB-BFBF-A4C9-56AA85883D83}"/>
              </a:ext>
            </a:extLst>
          </p:cNvPr>
          <p:cNvSpPr txBox="1"/>
          <p:nvPr/>
        </p:nvSpPr>
        <p:spPr>
          <a:xfrm>
            <a:off x="468313" y="1125539"/>
            <a:ext cx="7918818" cy="3816429"/>
          </a:xfrm>
          <a:prstGeom prst="rect">
            <a:avLst/>
          </a:prstGeom>
          <a:noFill/>
        </p:spPr>
        <p:txBody>
          <a:bodyPr wrap="square">
            <a:spAutoFit/>
          </a:bodyPr>
          <a:lstStyle/>
          <a:p>
            <a:pPr algn="ctr">
              <a:defRPr/>
            </a:pPr>
            <a:r>
              <a:rPr lang="fr-FR" b="1" dirty="0">
                <a:solidFill>
                  <a:srgbClr val="FFC000"/>
                </a:solidFill>
                <a:cs typeface="Arial" charset="0"/>
              </a:rPr>
              <a:t>12 comités régionaux ADMR correspondant aux régions administratives</a:t>
            </a: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lgn="ctr">
              <a:defRPr/>
            </a:pPr>
            <a:r>
              <a:rPr lang="fr-FR" sz="1400" dirty="0">
                <a:latin typeface="+mj-lt"/>
                <a:cs typeface="Arial" charset="0"/>
              </a:rPr>
              <a:t>Les comités régionaux regroupent les fédérations départementales ADMR au plan de la région</a:t>
            </a:r>
          </a:p>
        </p:txBody>
      </p:sp>
      <p:pic>
        <p:nvPicPr>
          <p:cNvPr id="4" name="Picture 8">
            <a:extLst>
              <a:ext uri="{FF2B5EF4-FFF2-40B4-BE49-F238E27FC236}">
                <a16:creationId xmlns:a16="http://schemas.microsoft.com/office/drawing/2014/main" id="{C8DBF392-2716-CCB2-F794-C86B599981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9313"/>
          <a:stretch>
            <a:fillRect/>
          </a:stretch>
        </p:blipFill>
        <p:spPr bwMode="auto">
          <a:xfrm>
            <a:off x="2526517" y="1582737"/>
            <a:ext cx="3802410" cy="3185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41117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2 : Buts</a:t>
            </a:r>
          </a:p>
        </p:txBody>
      </p:sp>
      <p:sp>
        <p:nvSpPr>
          <p:cNvPr id="2" name="ZoneTexte 1">
            <a:extLst>
              <a:ext uri="{FF2B5EF4-FFF2-40B4-BE49-F238E27FC236}">
                <a16:creationId xmlns:a16="http://schemas.microsoft.com/office/drawing/2014/main" id="{C917F4D3-F80B-BCB6-2B9D-3681C24F5456}"/>
              </a:ext>
            </a:extLst>
          </p:cNvPr>
          <p:cNvSpPr txBox="1"/>
          <p:nvPr/>
        </p:nvSpPr>
        <p:spPr>
          <a:xfrm>
            <a:off x="468313" y="1019175"/>
            <a:ext cx="8424862" cy="3847207"/>
          </a:xfrm>
          <a:prstGeom prst="rect">
            <a:avLst/>
          </a:prstGeom>
          <a:noFill/>
        </p:spPr>
        <p:txBody>
          <a:bodyPr>
            <a:spAutoFit/>
          </a:bodyPr>
          <a:lstStyle/>
          <a:p>
            <a:pPr>
              <a:defRPr/>
            </a:pPr>
            <a:r>
              <a:rPr lang="fr-FR" dirty="0">
                <a:cs typeface="Arial" charset="0"/>
              </a:rPr>
              <a:t>Cet article définit </a:t>
            </a:r>
            <a:r>
              <a:rPr lang="fr-FR" b="1" u="sng" dirty="0">
                <a:solidFill>
                  <a:srgbClr val="FFC000"/>
                </a:solidFill>
                <a:cs typeface="Arial" charset="0"/>
              </a:rPr>
              <a:t>l’objet social</a:t>
            </a:r>
            <a:r>
              <a:rPr lang="fr-FR" dirty="0">
                <a:cs typeface="Arial" charset="0"/>
              </a:rPr>
              <a:t> du comité régional, c’est-à-dire l’activité pour laquelle il a été constitué :</a:t>
            </a:r>
          </a:p>
          <a:p>
            <a:pPr>
              <a:defRPr/>
            </a:pPr>
            <a:endParaRPr lang="fr-FR" dirty="0">
              <a:cs typeface="Arial" charset="0"/>
            </a:endParaRPr>
          </a:p>
          <a:p>
            <a:pPr marL="342900" indent="-342900" algn="just">
              <a:spcAft>
                <a:spcPts val="0"/>
              </a:spcAft>
              <a:buFont typeface="+mj-lt"/>
              <a:buAutoNum type="arabicPeriod"/>
              <a:tabLst>
                <a:tab pos="257175" algn="l"/>
              </a:tabLst>
              <a:defRPr/>
            </a:pPr>
            <a:r>
              <a:rPr lang="fr-FR" sz="1600" i="1" dirty="0">
                <a:latin typeface="Times New Roman"/>
                <a:ea typeface="Times New Roman"/>
                <a:cs typeface="Arial" charset="0"/>
              </a:rPr>
              <a:t>Participer à la cohésion du mouvement en regroupant les fédérations ADMR adhérentes pour coordonner leur action et leur réflexion au plan de la région et en assurant une liaison entre les fédérations et l'Union nationale ;</a:t>
            </a:r>
          </a:p>
          <a:p>
            <a:pPr marL="342900" indent="-342900" algn="just">
              <a:spcAft>
                <a:spcPts val="0"/>
              </a:spcAft>
              <a:buFont typeface="+mj-lt"/>
              <a:buAutoNum type="arabicPeriod"/>
              <a:tabLst>
                <a:tab pos="257175" algn="l"/>
              </a:tabLst>
              <a:defRPr/>
            </a:pPr>
            <a:endParaRPr lang="fr-FR" sz="2400" i="1" dirty="0">
              <a:latin typeface="Times New Roman"/>
              <a:ea typeface="Times New Roman"/>
              <a:cs typeface="Arial" charset="0"/>
            </a:endParaRPr>
          </a:p>
          <a:p>
            <a:pPr marL="342900" indent="-342900" algn="just">
              <a:spcAft>
                <a:spcPts val="0"/>
              </a:spcAft>
              <a:buFont typeface="+mj-lt"/>
              <a:buAutoNum type="arabicPeriod"/>
              <a:tabLst>
                <a:tab pos="257175" algn="l"/>
              </a:tabLst>
              <a:defRPr/>
            </a:pPr>
            <a:r>
              <a:rPr lang="fr-FR" sz="1600" i="1" dirty="0">
                <a:latin typeface="Times New Roman"/>
                <a:ea typeface="Times New Roman"/>
                <a:cs typeface="Arial" charset="0"/>
              </a:rPr>
              <a:t>Assurer la représentation tant à l’extérieur qu’à l’intérieur de l’ADMR au plan régional ;</a:t>
            </a:r>
          </a:p>
          <a:p>
            <a:pPr marL="342900" indent="-342900" algn="just">
              <a:spcAft>
                <a:spcPts val="0"/>
              </a:spcAft>
              <a:buFont typeface="+mj-lt"/>
              <a:buAutoNum type="arabicPeriod"/>
              <a:tabLst>
                <a:tab pos="257175" algn="l"/>
              </a:tabLst>
              <a:defRPr/>
            </a:pPr>
            <a:endParaRPr lang="fr-FR" sz="2400" i="1" dirty="0">
              <a:latin typeface="Times New Roman"/>
              <a:ea typeface="Times New Roman"/>
              <a:cs typeface="Arial" charset="0"/>
            </a:endParaRPr>
          </a:p>
          <a:p>
            <a:pPr marL="342900" indent="-342900" algn="just">
              <a:spcAft>
                <a:spcPts val="0"/>
              </a:spcAft>
              <a:buFont typeface="+mj-lt"/>
              <a:buAutoNum type="arabicPeriod"/>
              <a:tabLst>
                <a:tab pos="257175" algn="l"/>
              </a:tabLst>
              <a:defRPr/>
            </a:pPr>
            <a:r>
              <a:rPr lang="fr-FR" sz="1600" i="1" dirty="0">
                <a:latin typeface="Times New Roman"/>
                <a:ea typeface="Times New Roman"/>
                <a:cs typeface="Arial" charset="0"/>
              </a:rPr>
              <a:t>Elaborer tout projet </a:t>
            </a:r>
            <a:r>
              <a:rPr lang="fr-FR" sz="1600" i="1" dirty="0">
                <a:solidFill>
                  <a:srgbClr val="000000"/>
                </a:solidFill>
                <a:latin typeface="Times New Roman"/>
                <a:ea typeface="Times New Roman"/>
                <a:cs typeface="Arial" charset="0"/>
              </a:rPr>
              <a:t>concernant les activités et le financement des associations ou fédérations de son ressort géographique entrant dans le champ des compétences légales  des conseils régionaux  et d’une façon générale de l’échelon administratif régional</a:t>
            </a:r>
            <a:r>
              <a:rPr lang="fr-FR" sz="1600" i="1" dirty="0">
                <a:solidFill>
                  <a:srgbClr val="FF0000"/>
                </a:solidFill>
                <a:latin typeface="Times New Roman"/>
                <a:ea typeface="Times New Roman"/>
                <a:cs typeface="Arial" charset="0"/>
              </a:rPr>
              <a:t> </a:t>
            </a:r>
            <a:r>
              <a:rPr lang="fr-FR" sz="1600" i="1" dirty="0">
                <a:latin typeface="Times New Roman"/>
                <a:ea typeface="Times New Roman"/>
                <a:cs typeface="Arial" charset="0"/>
              </a:rPr>
              <a:t>(formation, </a:t>
            </a:r>
            <a:r>
              <a:rPr lang="fr-FR" sz="1600" i="1" dirty="0">
                <a:solidFill>
                  <a:srgbClr val="000000"/>
                </a:solidFill>
                <a:latin typeface="Times New Roman"/>
                <a:ea typeface="Times New Roman"/>
                <a:cs typeface="Arial" charset="0"/>
              </a:rPr>
              <a:t>santé, ressources humaines</a:t>
            </a:r>
            <a:r>
              <a:rPr lang="fr-FR" sz="1600" i="1" dirty="0">
                <a:latin typeface="Times New Roman"/>
                <a:ea typeface="Times New Roman"/>
                <a:cs typeface="Arial" charset="0"/>
              </a:rPr>
              <a:t>, …) et de se doter des moyens correspondant à ses objectifs.</a:t>
            </a:r>
            <a:endParaRPr lang="fr-FR" sz="2400" i="1" dirty="0">
              <a:latin typeface="Times New Roman"/>
              <a:ea typeface="Times New Roman"/>
              <a:cs typeface="Arial" charset="0"/>
            </a:endParaRPr>
          </a:p>
          <a:p>
            <a:pPr>
              <a:defRPr/>
            </a:pPr>
            <a:endParaRPr lang="fr-FR" sz="1400" i="1" dirty="0">
              <a:latin typeface="+mj-lt"/>
              <a:cs typeface="Arial" charset="0"/>
            </a:endParaRPr>
          </a:p>
        </p:txBody>
      </p:sp>
    </p:spTree>
    <p:extLst>
      <p:ext uri="{BB962C8B-B14F-4D97-AF65-F5344CB8AC3E}">
        <p14:creationId xmlns:p14="http://schemas.microsoft.com/office/powerpoint/2010/main" val="808759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6 : Assemblée générale</a:t>
            </a:r>
          </a:p>
        </p:txBody>
      </p:sp>
      <p:sp>
        <p:nvSpPr>
          <p:cNvPr id="3" name="Rectangle 3">
            <a:extLst>
              <a:ext uri="{FF2B5EF4-FFF2-40B4-BE49-F238E27FC236}">
                <a16:creationId xmlns:a16="http://schemas.microsoft.com/office/drawing/2014/main" id="{C18D85D8-BCB0-EE1D-A58D-71010AA9ECE0}"/>
              </a:ext>
            </a:extLst>
          </p:cNvPr>
          <p:cNvSpPr>
            <a:spLocks noChangeArrowheads="1"/>
          </p:cNvSpPr>
          <p:nvPr/>
        </p:nvSpPr>
        <p:spPr bwMode="auto">
          <a:xfrm>
            <a:off x="718901" y="1055688"/>
            <a:ext cx="77041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fr-FR" altLang="fr-FR" b="1">
                <a:solidFill>
                  <a:srgbClr val="FFC000"/>
                </a:solidFill>
              </a:rPr>
              <a:t>Composition de l’assemblée générale</a:t>
            </a:r>
            <a:endParaRPr lang="fr-FR" altLang="fr-FR" sz="1400" b="1" i="1">
              <a:solidFill>
                <a:srgbClr val="FFC000"/>
              </a:solidFill>
            </a:endParaRPr>
          </a:p>
        </p:txBody>
      </p:sp>
      <p:sp>
        <p:nvSpPr>
          <p:cNvPr id="4" name="Rectangle 3">
            <a:extLst>
              <a:ext uri="{FF2B5EF4-FFF2-40B4-BE49-F238E27FC236}">
                <a16:creationId xmlns:a16="http://schemas.microsoft.com/office/drawing/2014/main" id="{227EDD19-3FB8-523B-DD5B-A5CF843909C8}"/>
              </a:ext>
            </a:extLst>
          </p:cNvPr>
          <p:cNvSpPr/>
          <p:nvPr/>
        </p:nvSpPr>
        <p:spPr>
          <a:xfrm>
            <a:off x="611561" y="1423988"/>
            <a:ext cx="7704137" cy="3693319"/>
          </a:xfrm>
          <a:prstGeom prst="rect">
            <a:avLst/>
          </a:prstGeom>
        </p:spPr>
        <p:txBody>
          <a:bodyPr>
            <a:spAutoFit/>
          </a:bodyPr>
          <a:lstStyle/>
          <a:p>
            <a:pPr marL="285750" indent="-285750" algn="just">
              <a:buFontTx/>
              <a:buChar char="-"/>
              <a:defRPr/>
            </a:pPr>
            <a:r>
              <a:rPr lang="fr-FR" dirty="0">
                <a:cs typeface="Arial" charset="0"/>
              </a:rPr>
              <a:t>Lors de l’assemblée générale du comité régional, chaque fédération est représentée par :</a:t>
            </a:r>
          </a:p>
          <a:p>
            <a:pPr marL="742950" lvl="1" indent="-285750" algn="just">
              <a:buFont typeface="Wingdings" panose="05000000000000000000" pitchFamily="2" charset="2"/>
              <a:buChar char="Ø"/>
              <a:defRPr/>
            </a:pPr>
            <a:r>
              <a:rPr lang="fr-FR" dirty="0">
                <a:cs typeface="Arial" charset="0"/>
              </a:rPr>
              <a:t>Son président et deux administrateurs du 1</a:t>
            </a:r>
            <a:r>
              <a:rPr lang="fr-FR" baseline="30000" dirty="0">
                <a:cs typeface="Arial" charset="0"/>
              </a:rPr>
              <a:t>er</a:t>
            </a:r>
            <a:r>
              <a:rPr lang="fr-FR" dirty="0">
                <a:cs typeface="Arial" charset="0"/>
              </a:rPr>
              <a:t> collège</a:t>
            </a:r>
          </a:p>
          <a:p>
            <a:pPr marL="742950" lvl="1" indent="-285750" algn="just">
              <a:buFont typeface="Wingdings" panose="05000000000000000000" pitchFamily="2" charset="2"/>
              <a:buChar char="Ø"/>
              <a:defRPr/>
            </a:pPr>
            <a:r>
              <a:rPr lang="fr-FR" dirty="0">
                <a:cs typeface="Arial" charset="0"/>
              </a:rPr>
              <a:t>Un administrateur du 2</a:t>
            </a:r>
            <a:r>
              <a:rPr lang="fr-FR" baseline="30000" dirty="0">
                <a:cs typeface="Arial" charset="0"/>
              </a:rPr>
              <a:t>ème</a:t>
            </a:r>
            <a:r>
              <a:rPr lang="fr-FR" dirty="0">
                <a:cs typeface="Arial" charset="0"/>
              </a:rPr>
              <a:t> collège</a:t>
            </a:r>
          </a:p>
          <a:p>
            <a:pPr marL="742950" lvl="1" indent="-285750" algn="just">
              <a:buFont typeface="Wingdings" panose="05000000000000000000" pitchFamily="2" charset="2"/>
              <a:buChar char="Ø"/>
              <a:defRPr/>
            </a:pPr>
            <a:endParaRPr lang="fr-FR" dirty="0">
              <a:cs typeface="Arial" charset="0"/>
            </a:endParaRPr>
          </a:p>
          <a:p>
            <a:pPr marL="742950" lvl="1" indent="-285750" algn="just">
              <a:buFont typeface="Wingdings" panose="05000000000000000000" pitchFamily="2" charset="2"/>
              <a:buChar char="Ø"/>
              <a:defRPr/>
            </a:pPr>
            <a:endParaRPr lang="fr-FR" dirty="0">
              <a:cs typeface="Arial" charset="0"/>
            </a:endParaRPr>
          </a:p>
          <a:p>
            <a:pPr marL="742950" lvl="1" indent="-285750" algn="just">
              <a:buFont typeface="Wingdings" panose="05000000000000000000" pitchFamily="2" charset="2"/>
              <a:buChar char="Ø"/>
              <a:defRPr/>
            </a:pPr>
            <a:endParaRPr lang="fr-FR" dirty="0">
              <a:cs typeface="Arial" charset="0"/>
            </a:endParaRPr>
          </a:p>
          <a:p>
            <a:pPr marL="742950" lvl="1" indent="-285750" algn="just">
              <a:buFont typeface="Wingdings" panose="05000000000000000000" pitchFamily="2" charset="2"/>
              <a:buChar char="Ø"/>
              <a:defRPr/>
            </a:pPr>
            <a:endParaRPr lang="fr-FR" dirty="0">
              <a:cs typeface="Arial" charset="0"/>
            </a:endParaRP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Chaque représentant dispose d’une voix</a:t>
            </a: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Plus de la moitié des FD adhérentes doit être représentée pour que l’AG puisse se tenir</a:t>
            </a:r>
          </a:p>
        </p:txBody>
      </p:sp>
      <p:sp>
        <p:nvSpPr>
          <p:cNvPr id="6" name="Cube 5">
            <a:extLst>
              <a:ext uri="{FF2B5EF4-FFF2-40B4-BE49-F238E27FC236}">
                <a16:creationId xmlns:a16="http://schemas.microsoft.com/office/drawing/2014/main" id="{EC16D59B-4753-5E42-8E49-B72183EC6479}"/>
              </a:ext>
            </a:extLst>
          </p:cNvPr>
          <p:cNvSpPr/>
          <p:nvPr/>
        </p:nvSpPr>
        <p:spPr>
          <a:xfrm>
            <a:off x="409278" y="2628092"/>
            <a:ext cx="1944216" cy="1008112"/>
          </a:xfrm>
          <a:prstGeom prst="cube">
            <a:avLst/>
          </a:prstGeom>
          <a:solidFill>
            <a:srgbClr val="FFDC00"/>
          </a:solidFill>
          <a:effectLst>
            <a:outerShdw blurRad="63500" sx="102000" sy="102000" algn="ctr" rotWithShape="0">
              <a:prstClr val="black">
                <a:alpha val="40000"/>
              </a:prstClr>
            </a:outerShdw>
          </a:effectLst>
        </p:spPr>
        <p:style>
          <a:lnRef idx="0">
            <a:schemeClr val="accent4"/>
          </a:lnRef>
          <a:fillRef idx="3">
            <a:schemeClr val="accent4"/>
          </a:fillRef>
          <a:effectRef idx="3">
            <a:schemeClr val="accent4"/>
          </a:effectRef>
          <a:fontRef idx="minor">
            <a:schemeClr val="lt1"/>
          </a:fontRef>
        </p:style>
        <p:txBody>
          <a:bodyPr anchor="ctr"/>
          <a:lstStyle/>
          <a:p>
            <a:pPr algn="ctr">
              <a:defRPr/>
            </a:pPr>
            <a:r>
              <a:rPr lang="fr-FR" dirty="0">
                <a:solidFill>
                  <a:schemeClr val="tx1"/>
                </a:solidFill>
              </a:rPr>
              <a:t>Fédération départementale</a:t>
            </a:r>
          </a:p>
        </p:txBody>
      </p:sp>
      <p:sp>
        <p:nvSpPr>
          <p:cNvPr id="7" name="Flèche droite 8">
            <a:extLst>
              <a:ext uri="{FF2B5EF4-FFF2-40B4-BE49-F238E27FC236}">
                <a16:creationId xmlns:a16="http://schemas.microsoft.com/office/drawing/2014/main" id="{4499FF11-64F9-B420-A6E5-180543CC9918}"/>
              </a:ext>
            </a:extLst>
          </p:cNvPr>
          <p:cNvSpPr/>
          <p:nvPr/>
        </p:nvSpPr>
        <p:spPr>
          <a:xfrm>
            <a:off x="2366282" y="2844017"/>
            <a:ext cx="3271837" cy="576262"/>
          </a:xfrm>
          <a:prstGeom prst="rightArrow">
            <a:avLst/>
          </a:prstGeom>
          <a:solidFill>
            <a:srgbClr val="FFFF00"/>
          </a:solidFill>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fr-FR" dirty="0"/>
          </a:p>
        </p:txBody>
      </p:sp>
      <p:pic>
        <p:nvPicPr>
          <p:cNvPr id="8" name="Picture 15">
            <a:extLst>
              <a:ext uri="{FF2B5EF4-FFF2-40B4-BE49-F238E27FC236}">
                <a16:creationId xmlns:a16="http://schemas.microsoft.com/office/drawing/2014/main" id="{CE578EC8-83E5-9ADE-8F9E-466C1BF0D7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879" t="7906" r="29343"/>
          <a:stretch>
            <a:fillRect/>
          </a:stretch>
        </p:blipFill>
        <p:spPr bwMode="auto">
          <a:xfrm>
            <a:off x="3349773" y="2689943"/>
            <a:ext cx="980927" cy="9462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ube 8">
            <a:extLst>
              <a:ext uri="{FF2B5EF4-FFF2-40B4-BE49-F238E27FC236}">
                <a16:creationId xmlns:a16="http://schemas.microsoft.com/office/drawing/2014/main" id="{755A597B-5E9C-934F-918F-80773DD21E61}"/>
              </a:ext>
            </a:extLst>
          </p:cNvPr>
          <p:cNvSpPr/>
          <p:nvPr/>
        </p:nvSpPr>
        <p:spPr>
          <a:xfrm>
            <a:off x="5679928" y="2628092"/>
            <a:ext cx="2221160" cy="1008112"/>
          </a:xfrm>
          <a:prstGeom prst="cube">
            <a:avLst/>
          </a:prstGeom>
          <a:solidFill>
            <a:srgbClr val="FFDC00"/>
          </a:solidFill>
        </p:spPr>
        <p:style>
          <a:lnRef idx="0">
            <a:schemeClr val="accent4"/>
          </a:lnRef>
          <a:fillRef idx="3">
            <a:schemeClr val="accent4"/>
          </a:fillRef>
          <a:effectRef idx="3">
            <a:schemeClr val="accent4"/>
          </a:effectRef>
          <a:fontRef idx="minor">
            <a:schemeClr val="lt1"/>
          </a:fontRef>
        </p:style>
        <p:txBody>
          <a:bodyPr anchor="ctr"/>
          <a:lstStyle/>
          <a:p>
            <a:pPr algn="ctr">
              <a:defRPr/>
            </a:pPr>
            <a:r>
              <a:rPr lang="fr-FR" dirty="0">
                <a:solidFill>
                  <a:schemeClr val="tx1"/>
                </a:solidFill>
              </a:rPr>
              <a:t>Assemblée générale CR</a:t>
            </a:r>
          </a:p>
        </p:txBody>
      </p:sp>
    </p:spTree>
    <p:extLst>
      <p:ext uri="{BB962C8B-B14F-4D97-AF65-F5344CB8AC3E}">
        <p14:creationId xmlns:p14="http://schemas.microsoft.com/office/powerpoint/2010/main" val="14458790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7 : Conseil d’administration</a:t>
            </a:r>
          </a:p>
        </p:txBody>
      </p:sp>
      <p:sp>
        <p:nvSpPr>
          <p:cNvPr id="2" name="ZoneTexte 1">
            <a:extLst>
              <a:ext uri="{FF2B5EF4-FFF2-40B4-BE49-F238E27FC236}">
                <a16:creationId xmlns:a16="http://schemas.microsoft.com/office/drawing/2014/main" id="{EA907A2F-B5F4-59E1-12B0-CF785A22EF33}"/>
              </a:ext>
            </a:extLst>
          </p:cNvPr>
          <p:cNvSpPr txBox="1"/>
          <p:nvPr/>
        </p:nvSpPr>
        <p:spPr>
          <a:xfrm>
            <a:off x="455613" y="998538"/>
            <a:ext cx="8424862" cy="3724096"/>
          </a:xfrm>
          <a:prstGeom prst="rect">
            <a:avLst/>
          </a:prstGeom>
          <a:noFill/>
        </p:spPr>
        <p:txBody>
          <a:bodyPr>
            <a:spAutoFit/>
          </a:bodyPr>
          <a:lstStyle/>
          <a:p>
            <a:pPr algn="ctr">
              <a:defRPr/>
            </a:pPr>
            <a:r>
              <a:rPr lang="fr-FR" b="1" dirty="0">
                <a:solidFill>
                  <a:srgbClr val="FFC000"/>
                </a:solidFill>
                <a:cs typeface="Arial" charset="0"/>
              </a:rPr>
              <a:t>Le conseil d’administration</a:t>
            </a:r>
          </a:p>
          <a:p>
            <a:pPr>
              <a:defRPr/>
            </a:pPr>
            <a:endParaRPr lang="fr-FR" i="1" dirty="0">
              <a:latin typeface="+mn-lt"/>
              <a:ea typeface="Times New Roman"/>
              <a:cs typeface="Arial" charset="0"/>
            </a:endParaRPr>
          </a:p>
          <a:p>
            <a:pPr>
              <a:defRPr/>
            </a:pPr>
            <a:r>
              <a:rPr lang="fr-FR" dirty="0">
                <a:latin typeface="+mn-lt"/>
                <a:ea typeface="Times New Roman"/>
                <a:cs typeface="Arial" charset="0"/>
              </a:rPr>
              <a:t>- Le conseil d’administration est composé de :</a:t>
            </a:r>
          </a:p>
          <a:p>
            <a:pPr marL="742950" lvl="1" indent="-285750" algn="just">
              <a:buFont typeface="Wingdings" panose="05000000000000000000" pitchFamily="2" charset="2"/>
              <a:buChar char="q"/>
              <a:defRPr/>
            </a:pPr>
            <a:r>
              <a:rPr lang="fr-FR" sz="1600" dirty="0">
                <a:cs typeface="Arial" charset="0"/>
              </a:rPr>
              <a:t>Deux administrateurs du 1</a:t>
            </a:r>
            <a:r>
              <a:rPr lang="fr-FR" sz="1600" baseline="30000" dirty="0">
                <a:cs typeface="Arial" charset="0"/>
              </a:rPr>
              <a:t>er</a:t>
            </a:r>
            <a:r>
              <a:rPr lang="fr-FR" sz="1600" dirty="0">
                <a:cs typeface="Arial" charset="0"/>
              </a:rPr>
              <a:t> collège dont le président pour chaque fédération</a:t>
            </a:r>
          </a:p>
          <a:p>
            <a:pPr marL="742950" lvl="1" indent="-285750" algn="just">
              <a:buFont typeface="Wingdings" panose="05000000000000000000" pitchFamily="2" charset="2"/>
              <a:buChar char="q"/>
              <a:defRPr/>
            </a:pPr>
            <a:r>
              <a:rPr lang="fr-FR" sz="1600" dirty="0">
                <a:cs typeface="Arial" charset="0"/>
              </a:rPr>
              <a:t>D’administrateurs 2</a:t>
            </a:r>
            <a:r>
              <a:rPr lang="fr-FR" sz="1600" baseline="30000" dirty="0">
                <a:cs typeface="Arial" charset="0"/>
              </a:rPr>
              <a:t>ème</a:t>
            </a:r>
            <a:r>
              <a:rPr lang="fr-FR" sz="1600" dirty="0">
                <a:cs typeface="Arial" charset="0"/>
              </a:rPr>
              <a:t> collège dans la limite du tiers des sièges du 1</a:t>
            </a:r>
            <a:r>
              <a:rPr lang="fr-FR" sz="1600" baseline="30000" dirty="0">
                <a:cs typeface="Arial" charset="0"/>
              </a:rPr>
              <a:t>er</a:t>
            </a:r>
            <a:r>
              <a:rPr lang="fr-FR" sz="1600" dirty="0">
                <a:cs typeface="Arial" charset="0"/>
              </a:rPr>
              <a:t> collège, arrondi au nombre entier inférieur</a:t>
            </a: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endParaRPr lang="fr-FR" sz="1400" i="1" dirty="0">
              <a:latin typeface="+mj-lt"/>
              <a:cs typeface="Arial" charset="0"/>
            </a:endParaRPr>
          </a:p>
          <a:p>
            <a:pPr>
              <a:defRPr/>
            </a:pPr>
            <a:r>
              <a:rPr lang="fr-FR" dirty="0">
                <a:latin typeface="+mj-lt"/>
                <a:cs typeface="Arial" charset="0"/>
              </a:rPr>
              <a:t>- Les présidents fédéraux et les administrateurs nationaux de la région sont membres de droit du CA. Les autres administrateurs sont élus par l’AG du comité régional</a:t>
            </a:r>
          </a:p>
        </p:txBody>
      </p:sp>
      <p:sp>
        <p:nvSpPr>
          <p:cNvPr id="10" name="ZoneTexte 3">
            <a:extLst>
              <a:ext uri="{FF2B5EF4-FFF2-40B4-BE49-F238E27FC236}">
                <a16:creationId xmlns:a16="http://schemas.microsoft.com/office/drawing/2014/main" id="{B6593AF1-AA7F-6F43-197E-7A1FC495F5E7}"/>
              </a:ext>
            </a:extLst>
          </p:cNvPr>
          <p:cNvSpPr txBox="1">
            <a:spLocks noChangeArrowheads="1"/>
          </p:cNvSpPr>
          <p:nvPr/>
        </p:nvSpPr>
        <p:spPr bwMode="auto">
          <a:xfrm>
            <a:off x="455613" y="2795588"/>
            <a:ext cx="525621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r>
              <a:rPr lang="fr-FR" altLang="fr-FR" sz="1400" i="1" dirty="0">
                <a:solidFill>
                  <a:srgbClr val="000000"/>
                </a:solidFill>
              </a:rPr>
              <a:t>Exemple : un Comité régional compte neuf fédérations départementales adhérentes. Le CA sera composé de 18 administrateurs du 1</a:t>
            </a:r>
            <a:r>
              <a:rPr lang="fr-FR" altLang="fr-FR" sz="1400" i="1" baseline="30000" dirty="0">
                <a:solidFill>
                  <a:srgbClr val="000000"/>
                </a:solidFill>
              </a:rPr>
              <a:t>er</a:t>
            </a:r>
            <a:r>
              <a:rPr lang="fr-FR" altLang="fr-FR" sz="1400" i="1" dirty="0">
                <a:solidFill>
                  <a:srgbClr val="000000"/>
                </a:solidFill>
              </a:rPr>
              <a:t> collège (dont le président de la fédération) et 6 administrateurs du 2</a:t>
            </a:r>
            <a:r>
              <a:rPr lang="fr-FR" altLang="fr-FR" sz="1400" i="1" baseline="30000" dirty="0">
                <a:solidFill>
                  <a:srgbClr val="000000"/>
                </a:solidFill>
              </a:rPr>
              <a:t>ème</a:t>
            </a:r>
            <a:r>
              <a:rPr lang="fr-FR" altLang="fr-FR" sz="1400" i="1" dirty="0">
                <a:solidFill>
                  <a:srgbClr val="000000"/>
                </a:solidFill>
              </a:rPr>
              <a:t> collège.</a:t>
            </a:r>
            <a:endParaRPr lang="fr-FR" altLang="fr-FR" dirty="0"/>
          </a:p>
        </p:txBody>
      </p:sp>
      <p:pic>
        <p:nvPicPr>
          <p:cNvPr id="11" name="Picture 6">
            <a:extLst>
              <a:ext uri="{FF2B5EF4-FFF2-40B4-BE49-F238E27FC236}">
                <a16:creationId xmlns:a16="http://schemas.microsoft.com/office/drawing/2014/main" id="{4DB840CD-CC4E-3D2F-AD25-375D4F4456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9833"/>
          <a:stretch>
            <a:fillRect/>
          </a:stretch>
        </p:blipFill>
        <p:spPr bwMode="auto">
          <a:xfrm>
            <a:off x="6197600" y="2345531"/>
            <a:ext cx="2017713" cy="16857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76282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7 : Conseil d’administration</a:t>
            </a:r>
          </a:p>
        </p:txBody>
      </p:sp>
      <p:sp>
        <p:nvSpPr>
          <p:cNvPr id="3" name="ZoneTexte 2">
            <a:extLst>
              <a:ext uri="{FF2B5EF4-FFF2-40B4-BE49-F238E27FC236}">
                <a16:creationId xmlns:a16="http://schemas.microsoft.com/office/drawing/2014/main" id="{86829E66-855F-549D-8343-6CB1C2C2EC54}"/>
              </a:ext>
            </a:extLst>
          </p:cNvPr>
          <p:cNvSpPr txBox="1"/>
          <p:nvPr/>
        </p:nvSpPr>
        <p:spPr>
          <a:xfrm>
            <a:off x="493713" y="1049338"/>
            <a:ext cx="8424862" cy="3786187"/>
          </a:xfrm>
          <a:prstGeom prst="rect">
            <a:avLst/>
          </a:prstGeom>
          <a:noFill/>
        </p:spPr>
        <p:txBody>
          <a:bodyPr>
            <a:spAutoFit/>
          </a:bodyPr>
          <a:lstStyle/>
          <a:p>
            <a:pPr algn="ctr">
              <a:defRPr/>
            </a:pPr>
            <a:r>
              <a:rPr lang="fr-FR" b="1" dirty="0">
                <a:solidFill>
                  <a:srgbClr val="FFC000"/>
                </a:solidFill>
                <a:cs typeface="Arial" charset="0"/>
              </a:rPr>
              <a:t>L’administrateur national - délégué régional</a:t>
            </a:r>
          </a:p>
          <a:p>
            <a:pPr algn="just">
              <a:defRPr/>
            </a:pPr>
            <a:endParaRPr lang="fr-FR" sz="1400" dirty="0">
              <a:solidFill>
                <a:srgbClr val="FFC000"/>
              </a:solidFill>
              <a:latin typeface="+mj-lt"/>
              <a:cs typeface="Arial" charset="0"/>
            </a:endParaRPr>
          </a:p>
          <a:p>
            <a:pPr marL="285750" indent="-285750" algn="just">
              <a:buFontTx/>
              <a:buChar char="-"/>
              <a:defRPr/>
            </a:pPr>
            <a:r>
              <a:rPr lang="fr-FR" dirty="0">
                <a:cs typeface="Arial" charset="0"/>
              </a:rPr>
              <a:t>Chaque région est représentée au sein du conseil d’administration de l’Union nationale</a:t>
            </a:r>
          </a:p>
          <a:p>
            <a:pPr marL="285750" indent="-285750" algn="just">
              <a:buFontTx/>
              <a:buChar char="-"/>
              <a:defRPr/>
            </a:pPr>
            <a:endParaRPr lang="fr-FR" sz="1400" dirty="0">
              <a:cs typeface="Arial" charset="0"/>
            </a:endParaRPr>
          </a:p>
          <a:p>
            <a:pPr marL="285750" indent="-285750" algn="just">
              <a:buFontTx/>
              <a:buChar char="-"/>
              <a:defRPr/>
            </a:pPr>
            <a:r>
              <a:rPr lang="fr-FR" dirty="0">
                <a:cs typeface="Arial" charset="0"/>
              </a:rPr>
              <a:t>13 administrateurs nationaux–délégués régionaux qui représentent les régions ADMR (12 régions + la Corse)</a:t>
            </a: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Elu pour une durée de 4 ans le délégué régional exerce son mandat à la fois au niveau national et au niveau régional</a:t>
            </a:r>
          </a:p>
          <a:p>
            <a:pPr marL="285750" indent="-285750" algn="just">
              <a:buFontTx/>
              <a:buChar char="-"/>
              <a:defRPr/>
            </a:pPr>
            <a:endParaRPr lang="fr-FR" dirty="0">
              <a:cs typeface="Arial" charset="0"/>
            </a:endParaRPr>
          </a:p>
          <a:p>
            <a:pPr marL="285750" indent="-285750" algn="just">
              <a:buFontTx/>
              <a:buChar char="-"/>
              <a:defRPr/>
            </a:pPr>
            <a:r>
              <a:rPr lang="fr-FR" dirty="0">
                <a:cs typeface="Arial" charset="0"/>
              </a:rPr>
              <a:t>Il entretient le lien entre l’Union nationale et sa région d’origine</a:t>
            </a:r>
          </a:p>
          <a:p>
            <a:pPr marL="285750" indent="-285750" algn="just">
              <a:buFontTx/>
              <a:buChar char="-"/>
              <a:defRPr/>
            </a:pPr>
            <a:endParaRPr lang="fr-FR" dirty="0">
              <a:cs typeface="Arial" charset="0"/>
            </a:endParaRPr>
          </a:p>
          <a:p>
            <a:pPr algn="just">
              <a:defRPr/>
            </a:pPr>
            <a:endParaRPr lang="fr-FR" sz="1400" dirty="0">
              <a:latin typeface="+mj-lt"/>
              <a:cs typeface="Arial" charset="0"/>
            </a:endParaRPr>
          </a:p>
        </p:txBody>
      </p:sp>
      <p:pic>
        <p:nvPicPr>
          <p:cNvPr id="4" name="Picture 2">
            <a:extLst>
              <a:ext uri="{FF2B5EF4-FFF2-40B4-BE49-F238E27FC236}">
                <a16:creationId xmlns:a16="http://schemas.microsoft.com/office/drawing/2014/main" id="{6569B434-7D8C-5077-0EED-00F1F43620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9488" y="3513286"/>
            <a:ext cx="1439862" cy="1439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4709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03496E4-6664-99FE-0DCA-9B872FCAE128}"/>
              </a:ext>
            </a:extLst>
          </p:cNvPr>
          <p:cNvSpPr>
            <a:spLocks noGrp="1"/>
          </p:cNvSpPr>
          <p:nvPr>
            <p:ph type="ctrTitle"/>
          </p:nvPr>
        </p:nvSpPr>
        <p:spPr/>
        <p:txBody>
          <a:bodyPr lIns="91440" tIns="45720" rIns="91440" bIns="45720" anchor="t"/>
          <a:lstStyle/>
          <a:p>
            <a:r>
              <a:rPr lang="fr-FR" dirty="0">
                <a:latin typeface="Calibri"/>
                <a:cs typeface="Calibri"/>
              </a:rPr>
              <a:t>Introduction</a:t>
            </a:r>
          </a:p>
        </p:txBody>
      </p:sp>
      <p:sp>
        <p:nvSpPr>
          <p:cNvPr id="2" name="Rectangle 1">
            <a:extLst>
              <a:ext uri="{FF2B5EF4-FFF2-40B4-BE49-F238E27FC236}">
                <a16:creationId xmlns:a16="http://schemas.microsoft.com/office/drawing/2014/main" id="{2A477EEB-C824-ECD5-E6D8-6E9CD2C9C905}"/>
              </a:ext>
            </a:extLst>
          </p:cNvPr>
          <p:cNvSpPr/>
          <p:nvPr/>
        </p:nvSpPr>
        <p:spPr>
          <a:xfrm>
            <a:off x="611561" y="1276350"/>
            <a:ext cx="4829175" cy="1295400"/>
          </a:xfrm>
          <a:prstGeom prst="rect">
            <a:avLst/>
          </a:prstGeom>
          <a:solidFill>
            <a:srgbClr val="FFDC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200" b="1" dirty="0">
                <a:solidFill>
                  <a:schemeClr val="tx1"/>
                </a:solidFill>
                <a:latin typeface="Arial" pitchFamily="34" charset="0"/>
                <a:cs typeface="Arial" pitchFamily="34" charset="0"/>
              </a:rPr>
              <a:t>COMITÉS RÉGIONAUX</a:t>
            </a:r>
          </a:p>
          <a:p>
            <a:pPr algn="ctr">
              <a:defRPr/>
            </a:pPr>
            <a:endParaRPr lang="fr-FR" sz="1000" dirty="0">
              <a:solidFill>
                <a:schemeClr val="tx1"/>
              </a:solidFill>
              <a:latin typeface="Arial" pitchFamily="34" charset="0"/>
              <a:cs typeface="Arial" pitchFamily="34" charset="0"/>
            </a:endParaRPr>
          </a:p>
          <a:p>
            <a:pPr>
              <a:buFont typeface="Arial" pitchFamily="34" charset="0"/>
              <a:buChar char="•"/>
              <a:defRPr/>
            </a:pPr>
            <a:r>
              <a:rPr lang="fr-FR" sz="1400" dirty="0">
                <a:solidFill>
                  <a:schemeClr val="tx1"/>
                </a:solidFill>
                <a:latin typeface="Arial" pitchFamily="34" charset="0"/>
                <a:cs typeface="Arial" pitchFamily="34" charset="0"/>
              </a:rPr>
              <a:t> </a:t>
            </a:r>
            <a:r>
              <a:rPr lang="fr-FR" sz="1200" dirty="0">
                <a:solidFill>
                  <a:schemeClr val="tx1"/>
                </a:solidFill>
                <a:latin typeface="Arial" pitchFamily="34" charset="0"/>
                <a:cs typeface="Arial" pitchFamily="34" charset="0"/>
              </a:rPr>
              <a:t>Représentation régionale (ARS, Conseil régional, </a:t>
            </a:r>
            <a:r>
              <a:rPr lang="fr-FR" sz="1200" dirty="0" err="1">
                <a:solidFill>
                  <a:schemeClr val="tx1"/>
                </a:solidFill>
                <a:latin typeface="Arial" pitchFamily="34" charset="0"/>
                <a:cs typeface="Arial" pitchFamily="34" charset="0"/>
              </a:rPr>
              <a:t>Carsat</a:t>
            </a:r>
            <a:r>
              <a:rPr lang="fr-FR" sz="1200" dirty="0">
                <a:solidFill>
                  <a:schemeClr val="tx1"/>
                </a:solidFill>
                <a:latin typeface="Arial" pitchFamily="34" charset="0"/>
                <a:cs typeface="Arial" pitchFamily="34" charset="0"/>
              </a:rPr>
              <a:t>, CPRE…)</a:t>
            </a:r>
          </a:p>
          <a:p>
            <a:pPr>
              <a:buFont typeface="Arial" pitchFamily="34" charset="0"/>
              <a:buChar char="•"/>
              <a:defRPr/>
            </a:pPr>
            <a:r>
              <a:rPr lang="fr-FR" sz="1200" dirty="0">
                <a:solidFill>
                  <a:schemeClr val="tx1"/>
                </a:solidFill>
                <a:latin typeface="Arial" pitchFamily="34" charset="0"/>
                <a:cs typeface="Arial" pitchFamily="34" charset="0"/>
              </a:rPr>
              <a:t> Coordination des actions et des réflexions des fédérations départementales</a:t>
            </a:r>
          </a:p>
          <a:p>
            <a:pPr>
              <a:buFont typeface="Arial" pitchFamily="34" charset="0"/>
              <a:buChar char="•"/>
              <a:defRPr/>
            </a:pPr>
            <a:r>
              <a:rPr lang="fr-FR" sz="1200" dirty="0">
                <a:solidFill>
                  <a:schemeClr val="tx1"/>
                </a:solidFill>
                <a:latin typeface="Arial" pitchFamily="34" charset="0"/>
                <a:cs typeface="Arial" pitchFamily="34" charset="0"/>
              </a:rPr>
              <a:t> Élaboration de projets ou d’études</a:t>
            </a:r>
          </a:p>
        </p:txBody>
      </p:sp>
      <p:sp>
        <p:nvSpPr>
          <p:cNvPr id="4" name="Rectangle 3">
            <a:extLst>
              <a:ext uri="{FF2B5EF4-FFF2-40B4-BE49-F238E27FC236}">
                <a16:creationId xmlns:a16="http://schemas.microsoft.com/office/drawing/2014/main" id="{687F7FAE-6583-CBB5-D176-41A2E06C3B24}"/>
              </a:ext>
            </a:extLst>
          </p:cNvPr>
          <p:cNvSpPr/>
          <p:nvPr/>
        </p:nvSpPr>
        <p:spPr>
          <a:xfrm>
            <a:off x="5610225" y="1276350"/>
            <a:ext cx="2735263" cy="914400"/>
          </a:xfrm>
          <a:prstGeom prst="rect">
            <a:avLst/>
          </a:prstGeom>
          <a:solidFill>
            <a:schemeClr val="bg1"/>
          </a:solidFill>
          <a:ln w="38100">
            <a:solidFill>
              <a:srgbClr val="FFDC00"/>
            </a:solidFill>
          </a:ln>
        </p:spPr>
        <p:style>
          <a:lnRef idx="1">
            <a:schemeClr val="accent1"/>
          </a:lnRef>
          <a:fillRef idx="3">
            <a:schemeClr val="accent1"/>
          </a:fillRef>
          <a:effectRef idx="2">
            <a:schemeClr val="accent1"/>
          </a:effectRef>
          <a:fontRef idx="minor">
            <a:schemeClr val="lt1"/>
          </a:fontRef>
        </p:style>
        <p:txBody>
          <a:bodyPr anchor="ctr"/>
          <a:lstStyle/>
          <a:p>
            <a:pPr>
              <a:defRPr/>
            </a:pPr>
            <a:r>
              <a:rPr lang="fr-FR" sz="1200" b="1" u="sng" dirty="0">
                <a:solidFill>
                  <a:schemeClr val="tx1"/>
                </a:solidFill>
                <a:latin typeface="Arial" pitchFamily="34" charset="0"/>
                <a:cs typeface="Arial" pitchFamily="34" charset="0"/>
              </a:rPr>
              <a:t>Gouvernance:</a:t>
            </a:r>
          </a:p>
          <a:p>
            <a:pPr>
              <a:defRPr/>
            </a:pPr>
            <a:endParaRPr lang="fr-FR" sz="1000" dirty="0">
              <a:solidFill>
                <a:schemeClr val="tx1"/>
              </a:solidFill>
              <a:latin typeface="Arial" pitchFamily="34" charset="0"/>
              <a:cs typeface="Arial" pitchFamily="34" charset="0"/>
            </a:endParaRPr>
          </a:p>
          <a:p>
            <a:pPr>
              <a:defRPr/>
            </a:pPr>
            <a:r>
              <a:rPr lang="fr-FR" sz="1200" dirty="0">
                <a:solidFill>
                  <a:schemeClr val="tx1"/>
                </a:solidFill>
                <a:latin typeface="Arial" pitchFamily="34" charset="0"/>
                <a:cs typeface="Arial" pitchFamily="34" charset="0"/>
              </a:rPr>
              <a:t>Administrateurs des FD (¾ bénévoles et ¼ salariés)</a:t>
            </a:r>
          </a:p>
        </p:txBody>
      </p:sp>
      <p:sp>
        <p:nvSpPr>
          <p:cNvPr id="6" name="ZoneTexte 1">
            <a:extLst>
              <a:ext uri="{FF2B5EF4-FFF2-40B4-BE49-F238E27FC236}">
                <a16:creationId xmlns:a16="http://schemas.microsoft.com/office/drawing/2014/main" id="{9A1B79A5-2744-F12A-1314-9B93734DADF3}"/>
              </a:ext>
            </a:extLst>
          </p:cNvPr>
          <p:cNvSpPr txBox="1">
            <a:spLocks noChangeArrowheads="1"/>
          </p:cNvSpPr>
          <p:nvPr/>
        </p:nvSpPr>
        <p:spPr bwMode="auto">
          <a:xfrm>
            <a:off x="727075" y="3055938"/>
            <a:ext cx="73485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fr-FR" altLang="fr-FR" sz="1200" dirty="0">
              <a:latin typeface="Arial" panose="020B0604020202020204" pitchFamily="34" charset="0"/>
            </a:endParaRPr>
          </a:p>
          <a:p>
            <a:pPr eaLnBrk="1" hangingPunct="1"/>
            <a:r>
              <a:rPr lang="fr-FR" altLang="fr-FR" sz="1200" dirty="0">
                <a:latin typeface="Arial" panose="020B0604020202020204" pitchFamily="34" charset="0"/>
              </a:rPr>
              <a:t>Fonctionnement souple selon les besoins des fédérations départementales : représentation politique, développement de projets au niveau régional (ressources humaines, démarche qualité…).</a:t>
            </a:r>
          </a:p>
          <a:p>
            <a:pPr eaLnBrk="1" hangingPunct="1"/>
            <a:endParaRPr lang="fr-FR" altLang="fr-FR" sz="1200" dirty="0">
              <a:latin typeface="Arial" panose="020B0604020202020204" pitchFamily="34" charset="0"/>
            </a:endParaRPr>
          </a:p>
          <a:p>
            <a:pPr eaLnBrk="1" hangingPunct="1"/>
            <a:endParaRPr lang="fr-FR" altLang="fr-FR" sz="1200" dirty="0"/>
          </a:p>
        </p:txBody>
      </p:sp>
    </p:spTree>
    <p:extLst>
      <p:ext uri="{BB962C8B-B14F-4D97-AF65-F5344CB8AC3E}">
        <p14:creationId xmlns:p14="http://schemas.microsoft.com/office/powerpoint/2010/main" val="22598882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C4C6A1-91C7-1868-1FC0-B4D28AD10A30}"/>
              </a:ext>
            </a:extLst>
          </p:cNvPr>
          <p:cNvSpPr>
            <a:spLocks noGrp="1"/>
          </p:cNvSpPr>
          <p:nvPr>
            <p:ph type="ctrTitle"/>
          </p:nvPr>
        </p:nvSpPr>
        <p:spPr>
          <a:xfrm>
            <a:off x="416868" y="1508522"/>
            <a:ext cx="3600400" cy="3312368"/>
          </a:xfrm>
          <a:prstGeom prst="rect">
            <a:avLst/>
          </a:prstGeom>
        </p:spPr>
        <p:txBody>
          <a:bodyPr lIns="0" tIns="45720" rIns="91440" bIns="45720">
            <a:normAutofit/>
          </a:bodyPr>
          <a:lstStyle/>
          <a:p>
            <a:pPr algn="ctr"/>
            <a:br>
              <a:rPr lang="en-US" dirty="0"/>
            </a:br>
            <a:r>
              <a:rPr lang="en-US" dirty="0"/>
              <a:t>VIE STATUTAIRE DE L’UNION NATIONALE DES ASSOCIATIONS ADMR</a:t>
            </a:r>
          </a:p>
        </p:txBody>
      </p:sp>
    </p:spTree>
    <p:extLst>
      <p:ext uri="{BB962C8B-B14F-4D97-AF65-F5344CB8AC3E}">
        <p14:creationId xmlns:p14="http://schemas.microsoft.com/office/powerpoint/2010/main" val="7956194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2 : Buts</a:t>
            </a:r>
          </a:p>
        </p:txBody>
      </p:sp>
      <p:sp>
        <p:nvSpPr>
          <p:cNvPr id="2" name="ZoneTexte 1">
            <a:extLst>
              <a:ext uri="{FF2B5EF4-FFF2-40B4-BE49-F238E27FC236}">
                <a16:creationId xmlns:a16="http://schemas.microsoft.com/office/drawing/2014/main" id="{F8D85BDC-B689-48E7-7A38-23B6C0F45B05}"/>
              </a:ext>
            </a:extLst>
          </p:cNvPr>
          <p:cNvSpPr txBox="1"/>
          <p:nvPr/>
        </p:nvSpPr>
        <p:spPr>
          <a:xfrm>
            <a:off x="358538" y="673870"/>
            <a:ext cx="8424863" cy="4124206"/>
          </a:xfrm>
          <a:prstGeom prst="rect">
            <a:avLst/>
          </a:prstGeom>
          <a:noFill/>
        </p:spPr>
        <p:txBody>
          <a:bodyPr>
            <a:spAutoFit/>
          </a:bodyPr>
          <a:lstStyle/>
          <a:p>
            <a:pPr>
              <a:defRPr/>
            </a:pPr>
            <a:endParaRPr lang="fr-FR" dirty="0">
              <a:cs typeface="Arial" charset="0"/>
            </a:endParaRPr>
          </a:p>
          <a:p>
            <a:pPr>
              <a:defRPr/>
            </a:pPr>
            <a:r>
              <a:rPr lang="fr-FR" dirty="0">
                <a:cs typeface="Arial" charset="0"/>
              </a:rPr>
              <a:t>Cet article définit </a:t>
            </a:r>
            <a:r>
              <a:rPr lang="fr-FR" b="1" u="sng" dirty="0">
                <a:solidFill>
                  <a:schemeClr val="accent5"/>
                </a:solidFill>
                <a:cs typeface="Arial" charset="0"/>
              </a:rPr>
              <a:t>l’objet social </a:t>
            </a:r>
            <a:r>
              <a:rPr lang="fr-FR" dirty="0">
                <a:cs typeface="Arial" charset="0"/>
              </a:rPr>
              <a:t>de l’Union nationale, c’est-à-dire l’activité pour laquelle elle a été constituée :</a:t>
            </a:r>
          </a:p>
          <a:p>
            <a:pPr marL="342900" indent="-342900" algn="just">
              <a:spcAft>
                <a:spcPts val="0"/>
              </a:spcAft>
              <a:buFont typeface="+mj-lt"/>
              <a:buAutoNum type="arabicPeriod"/>
              <a:tabLst>
                <a:tab pos="228600" algn="l"/>
              </a:tabLst>
              <a:defRPr/>
            </a:pPr>
            <a:r>
              <a:rPr lang="fr-FR" sz="1600" i="1" dirty="0">
                <a:latin typeface="Times New Roman"/>
                <a:ea typeface="Times New Roman"/>
                <a:cs typeface="Arial" charset="0"/>
              </a:rPr>
              <a:t>Regrouper :</a:t>
            </a:r>
            <a:endParaRPr lang="fr-FR" sz="2400" i="1" dirty="0">
              <a:latin typeface="Times New Roman"/>
              <a:ea typeface="Times New Roman"/>
              <a:cs typeface="Arial" charset="0"/>
            </a:endParaRPr>
          </a:p>
          <a:p>
            <a:pPr marL="742950" lvl="1" indent="-285750" algn="just">
              <a:spcAft>
                <a:spcPts val="0"/>
              </a:spcAft>
              <a:buFont typeface="Arial" panose="020B0604020202020204" pitchFamily="34" charset="0"/>
              <a:buChar char="•"/>
              <a:tabLst>
                <a:tab pos="450215" algn="l"/>
              </a:tabLst>
              <a:defRPr/>
            </a:pPr>
            <a:r>
              <a:rPr lang="fr-FR" sz="1600" i="1" dirty="0">
                <a:latin typeface="Times New Roman"/>
                <a:ea typeface="Times New Roman"/>
                <a:cs typeface="Arial" charset="0"/>
              </a:rPr>
              <a:t>les fédérations et associations ADMR adhérentes, existantes ou à créer ;</a:t>
            </a:r>
            <a:endParaRPr lang="fr-FR" sz="2400" i="1" dirty="0">
              <a:latin typeface="Times New Roman"/>
              <a:ea typeface="Times New Roman"/>
              <a:cs typeface="Arial" charset="0"/>
            </a:endParaRPr>
          </a:p>
          <a:p>
            <a:pPr marL="742950" lvl="1" indent="-285750" algn="just">
              <a:spcAft>
                <a:spcPts val="0"/>
              </a:spcAft>
              <a:buFont typeface="Arial" panose="020B0604020202020204" pitchFamily="34" charset="0"/>
              <a:buChar char="•"/>
              <a:tabLst>
                <a:tab pos="450215" algn="l"/>
              </a:tabLst>
              <a:defRPr/>
            </a:pPr>
            <a:r>
              <a:rPr lang="fr-FR" sz="1600" i="1" dirty="0">
                <a:latin typeface="Times New Roman"/>
                <a:ea typeface="Times New Roman"/>
                <a:cs typeface="Arial" charset="0"/>
              </a:rPr>
              <a:t>les associations ou groupements qui ont obtenu la qualité de membres associés ;</a:t>
            </a:r>
            <a:endParaRPr lang="fr-FR" sz="2400" i="1" dirty="0">
              <a:latin typeface="Times New Roman"/>
              <a:ea typeface="Times New Roman"/>
              <a:cs typeface="Arial" charset="0"/>
            </a:endParaRPr>
          </a:p>
          <a:p>
            <a:pPr marL="342900" indent="-342900" algn="just">
              <a:spcAft>
                <a:spcPts val="0"/>
              </a:spcAft>
              <a:buFont typeface="+mj-lt"/>
              <a:buAutoNum type="arabicPeriod"/>
              <a:tabLst>
                <a:tab pos="228600" algn="l"/>
              </a:tabLst>
              <a:defRPr/>
            </a:pPr>
            <a:r>
              <a:rPr lang="fr-FR" sz="1600" i="1" dirty="0">
                <a:latin typeface="Times New Roman"/>
                <a:ea typeface="Times New Roman"/>
                <a:cs typeface="Arial" charset="0"/>
              </a:rPr>
              <a:t>Rechercher et définir en liaison étroite avec les associations locales et les fédérations adhérentes les orientations générales pour une adaptation permanente du service aux besoins des familles et des personnes ;             </a:t>
            </a:r>
            <a:endParaRPr lang="fr-FR" sz="2400" i="1" dirty="0">
              <a:latin typeface="Times New Roman"/>
              <a:ea typeface="Times New Roman"/>
              <a:cs typeface="Arial" charset="0"/>
            </a:endParaRPr>
          </a:p>
          <a:p>
            <a:pPr marL="342900" indent="-342900" algn="just">
              <a:spcAft>
                <a:spcPts val="0"/>
              </a:spcAft>
              <a:buFont typeface="+mj-lt"/>
              <a:buAutoNum type="arabicPeriod"/>
              <a:tabLst>
                <a:tab pos="228600" algn="l"/>
              </a:tabLst>
              <a:defRPr/>
            </a:pPr>
            <a:r>
              <a:rPr lang="fr-FR" sz="1600" i="1" dirty="0">
                <a:latin typeface="Times New Roman"/>
                <a:ea typeface="Times New Roman"/>
                <a:cs typeface="Arial" charset="0"/>
              </a:rPr>
              <a:t>Mettre en œuvre les moyens d’améliorer le financement des services d’aide à domicile dans le cadre des orientations politiques et financières définies par l’Union nationale en liaison avec les associations locales et les fédérations ;</a:t>
            </a:r>
            <a:endParaRPr lang="fr-FR" sz="2400" i="1" dirty="0">
              <a:latin typeface="Times New Roman"/>
              <a:ea typeface="Times New Roman"/>
              <a:cs typeface="Arial" charset="0"/>
            </a:endParaRPr>
          </a:p>
          <a:p>
            <a:pPr marL="342900" indent="-342900" algn="just">
              <a:spcAft>
                <a:spcPts val="0"/>
              </a:spcAft>
              <a:buFont typeface="+mj-lt"/>
              <a:buAutoNum type="arabicPeriod"/>
              <a:tabLst>
                <a:tab pos="228600" algn="l"/>
              </a:tabLst>
              <a:defRPr/>
            </a:pPr>
            <a:r>
              <a:rPr lang="fr-FR" sz="1600" i="1" dirty="0">
                <a:latin typeface="Times New Roman"/>
                <a:ea typeface="Times New Roman"/>
                <a:cs typeface="Arial" charset="0"/>
              </a:rPr>
              <a:t>Permettre aux familles et personnes aidées de créer, d’animer et de gérer les services de l’ADMR ;</a:t>
            </a:r>
            <a:endParaRPr lang="fr-FR" sz="2400" i="1" dirty="0">
              <a:latin typeface="Times New Roman"/>
              <a:ea typeface="Times New Roman"/>
              <a:cs typeface="Arial" charset="0"/>
            </a:endParaRPr>
          </a:p>
          <a:p>
            <a:pPr marL="342900" indent="-342900" algn="just">
              <a:spcAft>
                <a:spcPts val="0"/>
              </a:spcAft>
              <a:buFont typeface="+mj-lt"/>
              <a:buAutoNum type="arabicPeriod"/>
              <a:tabLst>
                <a:tab pos="228600" algn="l"/>
              </a:tabLst>
              <a:defRPr/>
            </a:pPr>
            <a:r>
              <a:rPr lang="fr-FR" sz="1600" i="1" dirty="0">
                <a:latin typeface="Times New Roman"/>
                <a:ea typeface="Times New Roman"/>
                <a:cs typeface="Arial" charset="0"/>
              </a:rPr>
              <a:t>Assurer leur représentation auprès des autorités et services publics ou privés au plan national, et </a:t>
            </a:r>
            <a:r>
              <a:rPr lang="fr-FR" sz="1600" i="1" dirty="0">
                <a:solidFill>
                  <a:srgbClr val="000000"/>
                </a:solidFill>
                <a:latin typeface="Times New Roman"/>
                <a:ea typeface="Times New Roman"/>
                <a:cs typeface="Arial" charset="0"/>
              </a:rPr>
              <a:t>de défendre leurs intérêts matériels et moraux ;</a:t>
            </a:r>
            <a:endParaRPr lang="fr-FR" sz="1400" i="1" dirty="0">
              <a:latin typeface="+mj-lt"/>
              <a:cs typeface="Arial" charset="0"/>
            </a:endParaRPr>
          </a:p>
        </p:txBody>
      </p:sp>
    </p:spTree>
    <p:extLst>
      <p:ext uri="{BB962C8B-B14F-4D97-AF65-F5344CB8AC3E}">
        <p14:creationId xmlns:p14="http://schemas.microsoft.com/office/powerpoint/2010/main" val="13702215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2 : Buts</a:t>
            </a:r>
          </a:p>
        </p:txBody>
      </p:sp>
      <p:sp>
        <p:nvSpPr>
          <p:cNvPr id="3" name="ZoneTexte 2">
            <a:extLst>
              <a:ext uri="{FF2B5EF4-FFF2-40B4-BE49-F238E27FC236}">
                <a16:creationId xmlns:a16="http://schemas.microsoft.com/office/drawing/2014/main" id="{EAA19A11-ECE6-5119-6256-E272DFA7DC23}"/>
              </a:ext>
            </a:extLst>
          </p:cNvPr>
          <p:cNvSpPr txBox="1"/>
          <p:nvPr/>
        </p:nvSpPr>
        <p:spPr>
          <a:xfrm>
            <a:off x="247650" y="1143000"/>
            <a:ext cx="8424863" cy="3046988"/>
          </a:xfrm>
          <a:prstGeom prst="rect">
            <a:avLst/>
          </a:prstGeom>
          <a:noFill/>
        </p:spPr>
        <p:txBody>
          <a:bodyPr>
            <a:spAutoFit/>
          </a:bodyPr>
          <a:lstStyle/>
          <a:p>
            <a:pPr marL="342900" indent="-342900" algn="just">
              <a:spcAft>
                <a:spcPts val="0"/>
              </a:spcAft>
              <a:buFont typeface="+mj-lt"/>
              <a:buAutoNum type="arabicPeriod" startAt="6"/>
              <a:tabLst>
                <a:tab pos="228600" algn="l"/>
              </a:tabLst>
              <a:defRPr/>
            </a:pPr>
            <a:r>
              <a:rPr lang="fr-FR" sz="1600" i="1" dirty="0">
                <a:latin typeface="Times New Roman"/>
                <a:ea typeface="Times New Roman"/>
                <a:cs typeface="Arial" charset="0"/>
              </a:rPr>
              <a:t>Susciter et de prendre toutes mesures nécessaires pour faire connaître l’ADMR sous toutes ses formes </a:t>
            </a:r>
            <a:r>
              <a:rPr lang="fr-FR" sz="1600" i="1" dirty="0">
                <a:solidFill>
                  <a:srgbClr val="000000"/>
                </a:solidFill>
                <a:latin typeface="Times New Roman"/>
                <a:ea typeface="Times New Roman"/>
                <a:cs typeface="Arial" charset="0"/>
              </a:rPr>
              <a:t>et valoriser le réseau et les marques lui appartenant ;</a:t>
            </a:r>
            <a:endParaRPr lang="fr-FR" sz="2400" i="1" dirty="0">
              <a:latin typeface="Times New Roman"/>
              <a:ea typeface="Times New Roman"/>
              <a:cs typeface="Arial" charset="0"/>
            </a:endParaRPr>
          </a:p>
          <a:p>
            <a:pPr marL="342900" indent="-342900" algn="just">
              <a:spcAft>
                <a:spcPts val="0"/>
              </a:spcAft>
              <a:buFont typeface="+mj-lt"/>
              <a:buAutoNum type="arabicPeriod" startAt="6"/>
              <a:tabLst>
                <a:tab pos="228600" algn="l"/>
              </a:tabLst>
              <a:defRPr/>
            </a:pPr>
            <a:r>
              <a:rPr lang="fr-FR" sz="1600" i="1" dirty="0">
                <a:solidFill>
                  <a:srgbClr val="000000"/>
                </a:solidFill>
                <a:latin typeface="Times New Roman"/>
                <a:ea typeface="Times New Roman"/>
                <a:cs typeface="Arial" charset="0"/>
              </a:rPr>
              <a:t>Assurer la formation des bénévoles et salariés des fédérations, proposer aux fédérations  des formations initiales et continues à destination des personnels d’intervention et bénévoles d’associations ;</a:t>
            </a:r>
          </a:p>
          <a:p>
            <a:pPr marL="342900" indent="-342900" algn="just">
              <a:spcAft>
                <a:spcPts val="0"/>
              </a:spcAft>
              <a:buFont typeface="+mj-lt"/>
              <a:buAutoNum type="arabicPeriod" startAt="6"/>
              <a:tabLst>
                <a:tab pos="228600" algn="l"/>
              </a:tabLst>
              <a:defRPr/>
            </a:pPr>
            <a:r>
              <a:rPr lang="fr-FR" sz="1600" i="1" dirty="0">
                <a:solidFill>
                  <a:srgbClr val="000000"/>
                </a:solidFill>
                <a:latin typeface="Times New Roman"/>
                <a:ea typeface="Times New Roman"/>
                <a:cs typeface="Arial" charset="0"/>
              </a:rPr>
              <a:t>Créer ou gérer, directement ou indirectement, tout service permettant aux fédérations et associations de mener leurs missions.</a:t>
            </a:r>
            <a:endParaRPr lang="fr-FR" sz="1600" i="1" dirty="0">
              <a:latin typeface="Times New Roman"/>
              <a:ea typeface="Times New Roman"/>
              <a:cs typeface="Arial" charset="0"/>
            </a:endParaRPr>
          </a:p>
          <a:p>
            <a:pPr marL="342900" indent="-342900" algn="just">
              <a:spcAft>
                <a:spcPts val="0"/>
              </a:spcAft>
              <a:buFont typeface="+mj-lt"/>
              <a:buAutoNum type="arabicPeriod" startAt="6"/>
              <a:defRPr/>
            </a:pPr>
            <a:r>
              <a:rPr lang="fr-FR" sz="1600" i="1" dirty="0">
                <a:latin typeface="Times New Roman"/>
                <a:ea typeface="Times New Roman"/>
                <a:cs typeface="Arial" charset="0"/>
              </a:rPr>
              <a:t>Veiller (par tout moyen statutaire et le cas échéant juridictionnel) au respect, par les fédérations départementales ADMR, des statuts, du règlement intérieur, des orientations et du projet associatif ainsi que des engagements et conventions de l’Union nationale ;</a:t>
            </a:r>
          </a:p>
          <a:p>
            <a:pPr marL="342900" indent="-342900">
              <a:buFont typeface="+mj-lt"/>
              <a:buAutoNum type="arabicPeriod" startAt="6"/>
              <a:defRPr/>
            </a:pPr>
            <a:r>
              <a:rPr lang="fr-FR" sz="1600" i="1" dirty="0">
                <a:latin typeface="Times New Roman"/>
                <a:ea typeface="Times New Roman"/>
                <a:cs typeface="Arial" charset="0"/>
              </a:rPr>
              <a:t>En tant que syndicat d’employeurs</a:t>
            </a:r>
            <a:r>
              <a:rPr lang="fr-FR" sz="1600" b="1" i="1" dirty="0">
                <a:solidFill>
                  <a:srgbClr val="548DD4"/>
                </a:solidFill>
                <a:latin typeface="Times New Roman"/>
                <a:ea typeface="Times New Roman"/>
                <a:cs typeface="Arial" charset="0"/>
              </a:rPr>
              <a:t>,</a:t>
            </a:r>
            <a:r>
              <a:rPr lang="fr-FR" sz="1600" i="1" dirty="0">
                <a:solidFill>
                  <a:srgbClr val="000000"/>
                </a:solidFill>
                <a:latin typeface="Times New Roman"/>
                <a:ea typeface="Times New Roman"/>
                <a:cs typeface="Arial" charset="0"/>
              </a:rPr>
              <a:t> négocier et signer des accords collectifs et convention collective applicables par les associations adhérentes en leur qualité d’employeurs.</a:t>
            </a:r>
            <a:endParaRPr lang="fr-FR" sz="1400" i="1" dirty="0">
              <a:latin typeface="+mj-lt"/>
              <a:cs typeface="Arial" charset="0"/>
            </a:endParaRPr>
          </a:p>
        </p:txBody>
      </p:sp>
      <p:pic>
        <p:nvPicPr>
          <p:cNvPr id="4" name="Picture 2">
            <a:extLst>
              <a:ext uri="{FF2B5EF4-FFF2-40B4-BE49-F238E27FC236}">
                <a16:creationId xmlns:a16="http://schemas.microsoft.com/office/drawing/2014/main" id="{77CB2E59-0FB4-70C3-E880-0583307465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6778" y="4246323"/>
            <a:ext cx="786606" cy="8255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680770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6 : Assemblée générale ordinaire</a:t>
            </a:r>
          </a:p>
        </p:txBody>
      </p:sp>
      <p:sp>
        <p:nvSpPr>
          <p:cNvPr id="2" name="Rectangle 1">
            <a:extLst>
              <a:ext uri="{FF2B5EF4-FFF2-40B4-BE49-F238E27FC236}">
                <a16:creationId xmlns:a16="http://schemas.microsoft.com/office/drawing/2014/main" id="{9A26A3CD-3881-12DC-F163-121A40C6552E}"/>
              </a:ext>
            </a:extLst>
          </p:cNvPr>
          <p:cNvSpPr/>
          <p:nvPr/>
        </p:nvSpPr>
        <p:spPr>
          <a:xfrm>
            <a:off x="253632" y="1069975"/>
            <a:ext cx="8276747" cy="3970318"/>
          </a:xfrm>
          <a:prstGeom prst="rect">
            <a:avLst/>
          </a:prstGeom>
        </p:spPr>
        <p:txBody>
          <a:bodyPr wrap="square">
            <a:spAutoFit/>
          </a:bodyPr>
          <a:lstStyle/>
          <a:p>
            <a:pPr algn="ctr">
              <a:defRPr/>
            </a:pPr>
            <a:r>
              <a:rPr lang="fr-FR" b="1" dirty="0">
                <a:solidFill>
                  <a:schemeClr val="accent5"/>
                </a:solidFill>
                <a:cs typeface="Arial" charset="0"/>
              </a:rPr>
              <a:t>Composition de l’assemblée générale</a:t>
            </a:r>
          </a:p>
          <a:p>
            <a:pPr algn="just">
              <a:defRPr/>
            </a:pPr>
            <a:endParaRPr lang="fr-FR" dirty="0">
              <a:cs typeface="Arial" charset="0"/>
            </a:endParaRPr>
          </a:p>
          <a:p>
            <a:pPr marL="285750" indent="-285750" algn="just">
              <a:buFontTx/>
              <a:buChar char="-"/>
              <a:defRPr/>
            </a:pPr>
            <a:r>
              <a:rPr lang="fr-FR" dirty="0">
                <a:cs typeface="Arial" charset="0"/>
              </a:rPr>
              <a:t>Lors de l’assemblée générale nationale, chaque fédération est représentée par :</a:t>
            </a:r>
          </a:p>
          <a:p>
            <a:pPr marL="742950" lvl="1" indent="-285750" algn="just">
              <a:buFont typeface="Wingdings" panose="05000000000000000000" pitchFamily="2" charset="2"/>
              <a:buChar char="Ø"/>
              <a:defRPr/>
            </a:pPr>
            <a:r>
              <a:rPr lang="fr-FR" dirty="0">
                <a:cs typeface="Arial" charset="0"/>
              </a:rPr>
              <a:t>Son président (ou un administrateur mandaté du 1</a:t>
            </a:r>
            <a:r>
              <a:rPr lang="fr-FR" baseline="30000" dirty="0">
                <a:cs typeface="Arial" charset="0"/>
              </a:rPr>
              <a:t>er</a:t>
            </a:r>
            <a:r>
              <a:rPr lang="fr-FR" dirty="0">
                <a:cs typeface="Arial" charset="0"/>
              </a:rPr>
              <a:t> collège FD en cas d’empêchement)</a:t>
            </a:r>
          </a:p>
          <a:p>
            <a:pPr marL="742950" lvl="1" indent="-285750" algn="just">
              <a:buFont typeface="Wingdings" panose="05000000000000000000" pitchFamily="2" charset="2"/>
              <a:buChar char="Ø"/>
              <a:defRPr/>
            </a:pPr>
            <a:r>
              <a:rPr lang="fr-FR" dirty="0">
                <a:cs typeface="Arial" charset="0"/>
              </a:rPr>
              <a:t>Un administrateur du 2</a:t>
            </a:r>
            <a:r>
              <a:rPr lang="fr-FR" baseline="30000" dirty="0">
                <a:cs typeface="Arial" charset="0"/>
              </a:rPr>
              <a:t>ème</a:t>
            </a:r>
            <a:r>
              <a:rPr lang="fr-FR" dirty="0">
                <a:cs typeface="Arial" charset="0"/>
              </a:rPr>
              <a:t> collège</a:t>
            </a:r>
          </a:p>
          <a:p>
            <a:pPr algn="just">
              <a:defRPr/>
            </a:pPr>
            <a:endParaRPr lang="fr-FR" dirty="0">
              <a:cs typeface="Arial" charset="0"/>
            </a:endParaRPr>
          </a:p>
          <a:p>
            <a:pPr algn="just">
              <a:defRPr/>
            </a:pPr>
            <a:endParaRPr lang="fr-FR" dirty="0">
              <a:cs typeface="Arial" charset="0"/>
            </a:endParaRPr>
          </a:p>
          <a:p>
            <a:pPr algn="just">
              <a:defRPr/>
            </a:pPr>
            <a:endParaRPr lang="fr-FR" dirty="0">
              <a:cs typeface="Arial" charset="0"/>
            </a:endParaRPr>
          </a:p>
          <a:p>
            <a:pPr algn="just">
              <a:defRPr/>
            </a:pPr>
            <a:endParaRPr lang="fr-FR" dirty="0">
              <a:cs typeface="Arial" charset="0"/>
            </a:endParaRPr>
          </a:p>
          <a:p>
            <a:pPr algn="just">
              <a:defRPr/>
            </a:pPr>
            <a:endParaRPr lang="fr-FR" dirty="0">
              <a:cs typeface="Arial" charset="0"/>
            </a:endParaRPr>
          </a:p>
          <a:p>
            <a:pPr marL="285750" indent="-285750" algn="just">
              <a:buFontTx/>
              <a:buChar char="-"/>
              <a:defRPr/>
            </a:pPr>
            <a:r>
              <a:rPr lang="fr-FR" dirty="0">
                <a:cs typeface="Arial" charset="0"/>
              </a:rPr>
              <a:t>Pour respecter le principe de répartition des voix, ¾ - ¼, les voix attribuées au 1er collège selon les modalités ci-dessus, sont multipliées par 3</a:t>
            </a:r>
          </a:p>
          <a:p>
            <a:pPr algn="just">
              <a:defRPr/>
            </a:pPr>
            <a:endParaRPr lang="fr-FR" dirty="0">
              <a:cs typeface="Arial" charset="0"/>
            </a:endParaRPr>
          </a:p>
        </p:txBody>
      </p:sp>
      <p:sp>
        <p:nvSpPr>
          <p:cNvPr id="6" name="Cube 5">
            <a:extLst>
              <a:ext uri="{FF2B5EF4-FFF2-40B4-BE49-F238E27FC236}">
                <a16:creationId xmlns:a16="http://schemas.microsoft.com/office/drawing/2014/main" id="{785A52EB-3032-FAC7-D20A-CDA2F6C626B0}"/>
              </a:ext>
            </a:extLst>
          </p:cNvPr>
          <p:cNvSpPr/>
          <p:nvPr/>
        </p:nvSpPr>
        <p:spPr>
          <a:xfrm>
            <a:off x="563936" y="2944258"/>
            <a:ext cx="1944216" cy="1008112"/>
          </a:xfrm>
          <a:prstGeom prst="cube">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r>
              <a:rPr lang="fr-FR" dirty="0"/>
              <a:t>Fédération départementale</a:t>
            </a:r>
          </a:p>
        </p:txBody>
      </p:sp>
      <p:sp>
        <p:nvSpPr>
          <p:cNvPr id="7" name="Flèche droite 9">
            <a:extLst>
              <a:ext uri="{FF2B5EF4-FFF2-40B4-BE49-F238E27FC236}">
                <a16:creationId xmlns:a16="http://schemas.microsoft.com/office/drawing/2014/main" id="{20C1E03C-7C2E-3E3A-B5D0-8CC5973904FA}"/>
              </a:ext>
            </a:extLst>
          </p:cNvPr>
          <p:cNvSpPr/>
          <p:nvPr/>
        </p:nvSpPr>
        <p:spPr>
          <a:xfrm>
            <a:off x="2508152" y="3160182"/>
            <a:ext cx="3271838" cy="576263"/>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fr-FR"/>
          </a:p>
        </p:txBody>
      </p:sp>
      <p:pic>
        <p:nvPicPr>
          <p:cNvPr id="8" name="Picture 16">
            <a:extLst>
              <a:ext uri="{FF2B5EF4-FFF2-40B4-BE49-F238E27FC236}">
                <a16:creationId xmlns:a16="http://schemas.microsoft.com/office/drawing/2014/main" id="{F9145CBF-DEA3-338E-5378-68CC235D7A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381" r="21771"/>
          <a:stretch>
            <a:fillRect/>
          </a:stretch>
        </p:blipFill>
        <p:spPr bwMode="auto">
          <a:xfrm>
            <a:off x="3869295" y="2765688"/>
            <a:ext cx="701675" cy="136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ube 8">
            <a:extLst>
              <a:ext uri="{FF2B5EF4-FFF2-40B4-BE49-F238E27FC236}">
                <a16:creationId xmlns:a16="http://schemas.microsoft.com/office/drawing/2014/main" id="{AD5BE865-9C63-E6B1-AC37-C2F16B30C743}"/>
              </a:ext>
            </a:extLst>
          </p:cNvPr>
          <p:cNvSpPr/>
          <p:nvPr/>
        </p:nvSpPr>
        <p:spPr>
          <a:xfrm>
            <a:off x="5879211" y="2944258"/>
            <a:ext cx="2221160" cy="1008112"/>
          </a:xfrm>
          <a:prstGeom prst="cube">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r>
              <a:rPr lang="fr-FR" dirty="0"/>
              <a:t>Assemblée générale UN</a:t>
            </a:r>
          </a:p>
        </p:txBody>
      </p:sp>
    </p:spTree>
    <p:extLst>
      <p:ext uri="{BB962C8B-B14F-4D97-AF65-F5344CB8AC3E}">
        <p14:creationId xmlns:p14="http://schemas.microsoft.com/office/powerpoint/2010/main" val="390976877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6 : Assemblée générale ordinaire</a:t>
            </a:r>
          </a:p>
        </p:txBody>
      </p:sp>
      <p:sp>
        <p:nvSpPr>
          <p:cNvPr id="3" name="Rectangle 2">
            <a:extLst>
              <a:ext uri="{FF2B5EF4-FFF2-40B4-BE49-F238E27FC236}">
                <a16:creationId xmlns:a16="http://schemas.microsoft.com/office/drawing/2014/main" id="{1CBF0290-2244-D2C7-2360-11C3B25D821E}"/>
              </a:ext>
            </a:extLst>
          </p:cNvPr>
          <p:cNvSpPr/>
          <p:nvPr/>
        </p:nvSpPr>
        <p:spPr>
          <a:xfrm>
            <a:off x="611560" y="1074885"/>
            <a:ext cx="8024439" cy="3631763"/>
          </a:xfrm>
          <a:prstGeom prst="rect">
            <a:avLst/>
          </a:prstGeom>
        </p:spPr>
        <p:txBody>
          <a:bodyPr wrap="square">
            <a:spAutoFit/>
          </a:bodyPr>
          <a:lstStyle/>
          <a:p>
            <a:pPr algn="ctr">
              <a:defRPr/>
            </a:pPr>
            <a:r>
              <a:rPr lang="fr-FR" b="1" dirty="0">
                <a:solidFill>
                  <a:schemeClr val="accent5"/>
                </a:solidFill>
                <a:cs typeface="Arial" charset="0"/>
              </a:rPr>
              <a:t>Délibération - votes</a:t>
            </a:r>
          </a:p>
          <a:p>
            <a:pPr algn="just">
              <a:defRPr/>
            </a:pPr>
            <a:endParaRPr lang="fr-FR" dirty="0">
              <a:cs typeface="Arial" charset="0"/>
            </a:endParaRPr>
          </a:p>
          <a:p>
            <a:pPr marL="285750" indent="-285750" algn="just">
              <a:buFontTx/>
              <a:buChar char="-"/>
              <a:defRPr/>
            </a:pPr>
            <a:r>
              <a:rPr lang="fr-FR" dirty="0">
                <a:cs typeface="Arial" charset="0"/>
              </a:rPr>
              <a:t>Les fédérations ne disposent pas du même nombre de voix lors de l’AG</a:t>
            </a:r>
          </a:p>
          <a:p>
            <a:pPr marL="742950" lvl="1" indent="-285750" algn="just">
              <a:buFont typeface="Wingdings" panose="05000000000000000000" pitchFamily="2" charset="2"/>
              <a:buChar char="Ø"/>
              <a:defRPr/>
            </a:pPr>
            <a:r>
              <a:rPr lang="fr-FR" sz="1600" dirty="0">
                <a:cs typeface="Arial" charset="0"/>
              </a:rPr>
              <a:t>1 voix par activité (Famille, personnes âgées, handicap, confort, mandataire, soins…) ;</a:t>
            </a:r>
          </a:p>
          <a:p>
            <a:pPr marL="742950" lvl="1" indent="-285750" algn="just">
              <a:buFont typeface="Wingdings" panose="05000000000000000000" pitchFamily="2" charset="2"/>
              <a:buChar char="Ø"/>
              <a:defRPr/>
            </a:pPr>
            <a:r>
              <a:rPr lang="fr-FR" sz="1600" dirty="0">
                <a:cs typeface="Arial" charset="0"/>
              </a:rPr>
              <a:t>2 voix par 5 associations ou fraction de 5 associations dans la limite de 32 voix</a:t>
            </a:r>
          </a:p>
          <a:p>
            <a:pPr marL="742950" lvl="1" indent="-285750" algn="just">
              <a:buFont typeface="Wingdings" panose="05000000000000000000" pitchFamily="2" charset="2"/>
              <a:buChar char="Ø"/>
              <a:defRPr/>
            </a:pPr>
            <a:endParaRPr lang="fr-FR" sz="1600" dirty="0">
              <a:cs typeface="Arial" charset="0"/>
            </a:endParaRPr>
          </a:p>
          <a:p>
            <a:pPr marL="742950" lvl="1" indent="-285750" algn="just">
              <a:buFont typeface="Wingdings" panose="05000000000000000000" pitchFamily="2" charset="2"/>
              <a:buChar char="Ø"/>
              <a:defRPr/>
            </a:pPr>
            <a:endParaRPr lang="fr-FR" sz="1600" dirty="0">
              <a:cs typeface="Arial" charset="0"/>
            </a:endParaRPr>
          </a:p>
          <a:p>
            <a:pPr marL="742950" lvl="1" indent="-285750" algn="just">
              <a:buFont typeface="Wingdings" panose="05000000000000000000" pitchFamily="2" charset="2"/>
              <a:buChar char="Ø"/>
              <a:defRPr/>
            </a:pPr>
            <a:endParaRPr lang="fr-FR" sz="1600" dirty="0">
              <a:cs typeface="Arial" charset="0"/>
            </a:endParaRPr>
          </a:p>
          <a:p>
            <a:pPr marL="742950" lvl="1" indent="-285750" algn="just">
              <a:buFont typeface="Wingdings" panose="05000000000000000000" pitchFamily="2" charset="2"/>
              <a:buChar char="Ø"/>
              <a:defRPr/>
            </a:pPr>
            <a:endParaRPr lang="fr-FR" sz="1600" dirty="0">
              <a:cs typeface="Arial" charset="0"/>
            </a:endParaRPr>
          </a:p>
          <a:p>
            <a:pPr marL="742950" lvl="1" indent="-285750" algn="just">
              <a:buFont typeface="Wingdings" panose="05000000000000000000" pitchFamily="2" charset="2"/>
              <a:buChar char="Ø"/>
              <a:defRPr/>
            </a:pPr>
            <a:endParaRPr lang="fr-FR" sz="1600" dirty="0">
              <a:cs typeface="Arial" charset="0"/>
            </a:endParaRPr>
          </a:p>
          <a:p>
            <a:pPr marL="742950" lvl="1" indent="-285750" algn="just">
              <a:buFont typeface="Wingdings" panose="05000000000000000000" pitchFamily="2" charset="2"/>
              <a:buChar char="Ø"/>
              <a:defRPr/>
            </a:pPr>
            <a:endParaRPr lang="fr-FR" sz="1600" dirty="0">
              <a:cs typeface="Arial" charset="0"/>
            </a:endParaRPr>
          </a:p>
          <a:p>
            <a:pPr algn="just">
              <a:defRPr/>
            </a:pPr>
            <a:endParaRPr lang="fr-FR" sz="1600" dirty="0">
              <a:cs typeface="Arial" charset="0"/>
            </a:endParaRPr>
          </a:p>
          <a:p>
            <a:pPr algn="just">
              <a:defRPr/>
            </a:pPr>
            <a:endParaRPr lang="fr-FR" sz="1600" dirty="0">
              <a:cs typeface="Arial" charset="0"/>
            </a:endParaRPr>
          </a:p>
          <a:p>
            <a:pPr marL="285750" indent="-285750" algn="just">
              <a:buFontTx/>
              <a:buChar char="-"/>
              <a:defRPr/>
            </a:pPr>
            <a:endParaRPr lang="fr-FR" sz="1600" dirty="0">
              <a:cs typeface="Arial" charset="0"/>
            </a:endParaRPr>
          </a:p>
        </p:txBody>
      </p:sp>
      <p:sp>
        <p:nvSpPr>
          <p:cNvPr id="4" name="ZoneTexte 2">
            <a:extLst>
              <a:ext uri="{FF2B5EF4-FFF2-40B4-BE49-F238E27FC236}">
                <a16:creationId xmlns:a16="http://schemas.microsoft.com/office/drawing/2014/main" id="{D5E1B102-46D6-8B86-B1E6-22BEB3F7897B}"/>
              </a:ext>
            </a:extLst>
          </p:cNvPr>
          <p:cNvSpPr txBox="1">
            <a:spLocks noChangeArrowheads="1"/>
          </p:cNvSpPr>
          <p:nvPr/>
        </p:nvSpPr>
        <p:spPr bwMode="auto">
          <a:xfrm>
            <a:off x="611560" y="2890766"/>
            <a:ext cx="4608513"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r>
              <a:rPr lang="fr-FR" altLang="fr-FR" sz="1600" i="1" dirty="0"/>
              <a:t>Exemple : Une fédération qui a dans son département huit types d’activité + 23 associations : au titre des services, elle aura 8 voix et au titre des associations, 10 voix. La fédération disposera donc de 18 voix pour voter à l’Assemblée générale de l’Union nationale</a:t>
            </a:r>
            <a:r>
              <a:rPr lang="fr-FR" altLang="fr-FR" i="1" dirty="0"/>
              <a:t>.</a:t>
            </a:r>
            <a:endParaRPr lang="fr-FR" altLang="fr-FR" dirty="0"/>
          </a:p>
          <a:p>
            <a:pPr eaLnBrk="1" hangingPunct="1"/>
            <a:endParaRPr lang="fr-FR" altLang="fr-FR" dirty="0"/>
          </a:p>
        </p:txBody>
      </p:sp>
      <p:pic>
        <p:nvPicPr>
          <p:cNvPr id="10" name="Picture 2">
            <a:extLst>
              <a:ext uri="{FF2B5EF4-FFF2-40B4-BE49-F238E27FC236}">
                <a16:creationId xmlns:a16="http://schemas.microsoft.com/office/drawing/2014/main" id="{46C934C3-BF0E-FBA0-14F6-76BC88002E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6963" y="2890766"/>
            <a:ext cx="1816100" cy="16398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40566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7 : Conseil d’administration</a:t>
            </a:r>
          </a:p>
        </p:txBody>
      </p:sp>
      <p:sp>
        <p:nvSpPr>
          <p:cNvPr id="2" name="Rectangle 1">
            <a:extLst>
              <a:ext uri="{FF2B5EF4-FFF2-40B4-BE49-F238E27FC236}">
                <a16:creationId xmlns:a16="http://schemas.microsoft.com/office/drawing/2014/main" id="{1097028C-F6E6-995C-11F4-B0D7AA4D82E1}"/>
              </a:ext>
            </a:extLst>
          </p:cNvPr>
          <p:cNvSpPr/>
          <p:nvPr/>
        </p:nvSpPr>
        <p:spPr>
          <a:xfrm>
            <a:off x="0" y="1065213"/>
            <a:ext cx="7918817" cy="1877437"/>
          </a:xfrm>
          <a:prstGeom prst="rect">
            <a:avLst/>
          </a:prstGeom>
        </p:spPr>
        <p:txBody>
          <a:bodyPr wrap="square">
            <a:spAutoFit/>
          </a:bodyPr>
          <a:lstStyle/>
          <a:p>
            <a:pPr algn="ctr">
              <a:defRPr/>
            </a:pPr>
            <a:r>
              <a:rPr lang="fr-FR" b="1" dirty="0">
                <a:solidFill>
                  <a:schemeClr val="accent5"/>
                </a:solidFill>
                <a:cs typeface="Arial" charset="0"/>
              </a:rPr>
              <a:t>Composition</a:t>
            </a:r>
          </a:p>
          <a:p>
            <a:pPr algn="just">
              <a:defRPr/>
            </a:pPr>
            <a:endParaRPr lang="fr-FR" dirty="0">
              <a:cs typeface="Arial" charset="0"/>
            </a:endParaRPr>
          </a:p>
          <a:p>
            <a:pPr marL="285750" indent="-285750" algn="just">
              <a:buFontTx/>
              <a:buChar char="-"/>
              <a:defRPr/>
            </a:pPr>
            <a:r>
              <a:rPr lang="fr-FR" sz="1600" dirty="0">
                <a:cs typeface="Arial" charset="0"/>
              </a:rPr>
              <a:t>Le conseil d’</a:t>
            </a:r>
            <a:r>
              <a:rPr lang="fr-FR" sz="1600" dirty="0" err="1">
                <a:cs typeface="Arial" charset="0"/>
              </a:rPr>
              <a:t>aministration</a:t>
            </a:r>
            <a:r>
              <a:rPr lang="fr-FR" sz="1600" dirty="0">
                <a:cs typeface="Arial" charset="0"/>
              </a:rPr>
              <a:t> de l’Union nationale est actuellement composé de 32 administrateurs :</a:t>
            </a:r>
          </a:p>
          <a:p>
            <a:pPr marL="742950" lvl="1" indent="-285750" algn="just">
              <a:buFont typeface="Wingdings" panose="05000000000000000000" pitchFamily="2" charset="2"/>
              <a:buChar char="ü"/>
              <a:defRPr/>
            </a:pPr>
            <a:r>
              <a:rPr lang="fr-FR" sz="1600" dirty="0">
                <a:cs typeface="Arial" charset="0"/>
              </a:rPr>
              <a:t>13 administrateurs délégués régionaux (1</a:t>
            </a:r>
            <a:r>
              <a:rPr lang="fr-FR" sz="1600" baseline="30000" dirty="0">
                <a:cs typeface="Arial" charset="0"/>
              </a:rPr>
              <a:t>er</a:t>
            </a:r>
            <a:r>
              <a:rPr lang="fr-FR" sz="1600" dirty="0">
                <a:cs typeface="Arial" charset="0"/>
              </a:rPr>
              <a:t> collège)</a:t>
            </a:r>
          </a:p>
          <a:p>
            <a:pPr marL="742950" lvl="1" indent="-285750" algn="just">
              <a:buFont typeface="Wingdings" panose="05000000000000000000" pitchFamily="2" charset="2"/>
              <a:buChar char="ü"/>
              <a:defRPr/>
            </a:pPr>
            <a:r>
              <a:rPr lang="fr-FR" sz="1600" dirty="0">
                <a:cs typeface="Arial" charset="0"/>
              </a:rPr>
              <a:t>11 administrateurs individuels (1</a:t>
            </a:r>
            <a:r>
              <a:rPr lang="fr-FR" sz="1600" baseline="30000" dirty="0">
                <a:cs typeface="Arial" charset="0"/>
              </a:rPr>
              <a:t>er</a:t>
            </a:r>
            <a:r>
              <a:rPr lang="fr-FR" sz="1600" dirty="0">
                <a:cs typeface="Arial" charset="0"/>
              </a:rPr>
              <a:t> collège)</a:t>
            </a:r>
          </a:p>
          <a:p>
            <a:pPr marL="742950" lvl="1" indent="-285750" algn="just">
              <a:buFont typeface="Wingdings" panose="05000000000000000000" pitchFamily="2" charset="2"/>
              <a:buChar char="ü"/>
              <a:defRPr/>
            </a:pPr>
            <a:r>
              <a:rPr lang="fr-FR" sz="1600" dirty="0">
                <a:cs typeface="Arial" charset="0"/>
              </a:rPr>
              <a:t>8 administrateurs individuels (2</a:t>
            </a:r>
            <a:r>
              <a:rPr lang="fr-FR" sz="1600" baseline="30000" dirty="0">
                <a:cs typeface="Arial" charset="0"/>
              </a:rPr>
              <a:t>ème</a:t>
            </a:r>
            <a:r>
              <a:rPr lang="fr-FR" sz="1600" dirty="0">
                <a:cs typeface="Arial" charset="0"/>
              </a:rPr>
              <a:t> collège)</a:t>
            </a:r>
          </a:p>
        </p:txBody>
      </p:sp>
      <p:graphicFrame>
        <p:nvGraphicFramePr>
          <p:cNvPr id="6" name="Graphique 6">
            <a:extLst>
              <a:ext uri="{FF2B5EF4-FFF2-40B4-BE49-F238E27FC236}">
                <a16:creationId xmlns:a16="http://schemas.microsoft.com/office/drawing/2014/main" id="{8EEB39E2-E753-0C73-7F14-F67FE577B175}"/>
              </a:ext>
            </a:extLst>
          </p:cNvPr>
          <p:cNvGraphicFramePr>
            <a:graphicFrameLocks/>
          </p:cNvGraphicFramePr>
          <p:nvPr>
            <p:extLst>
              <p:ext uri="{D42A27DB-BD31-4B8C-83A1-F6EECF244321}">
                <p14:modId xmlns:p14="http://schemas.microsoft.com/office/powerpoint/2010/main" val="2611876411"/>
              </p:ext>
            </p:extLst>
          </p:nvPr>
        </p:nvGraphicFramePr>
        <p:xfrm>
          <a:off x="4059238" y="2298700"/>
          <a:ext cx="4673600" cy="2844800"/>
        </p:xfrm>
        <a:graphic>
          <a:graphicData uri="http://schemas.openxmlformats.org/presentationml/2006/ole">
            <mc:AlternateContent xmlns:mc="http://schemas.openxmlformats.org/markup-compatibility/2006">
              <mc:Choice xmlns:v="urn:schemas-microsoft-com:vml" Requires="v">
                <p:oleObj r:id="rId2" imgW="4669941" imgH="2840982" progId="Excel.Chart.8">
                  <p:embed/>
                </p:oleObj>
              </mc:Choice>
              <mc:Fallback>
                <p:oleObj r:id="rId2" imgW="4669941" imgH="2840982" progId="Excel.Chart.8">
                  <p:embed/>
                  <p:pic>
                    <p:nvPicPr>
                      <p:cNvPr id="86022" name="Graphique 6">
                        <a:extLst>
                          <a:ext uri="{FF2B5EF4-FFF2-40B4-BE49-F238E27FC236}">
                            <a16:creationId xmlns:a16="http://schemas.microsoft.com/office/drawing/2014/main" id="{F09D7ED7-1511-D154-4504-FE38F06C36BF}"/>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9238" y="2298700"/>
                        <a:ext cx="4673600" cy="284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61751479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64A99D5-06A5-8B4D-E512-68CD50E2E79F}"/>
              </a:ext>
            </a:extLst>
          </p:cNvPr>
          <p:cNvSpPr>
            <a:spLocks noGrp="1"/>
          </p:cNvSpPr>
          <p:nvPr>
            <p:ph type="ctrTitle"/>
          </p:nvPr>
        </p:nvSpPr>
        <p:spPr/>
        <p:txBody>
          <a:bodyPr/>
          <a:lstStyle/>
          <a:p>
            <a:r>
              <a:rPr lang="fr-FR" dirty="0"/>
              <a:t>Article 7 : Conseil d’administration</a:t>
            </a:r>
          </a:p>
        </p:txBody>
      </p:sp>
      <p:sp>
        <p:nvSpPr>
          <p:cNvPr id="3" name="Rectangle 2">
            <a:extLst>
              <a:ext uri="{FF2B5EF4-FFF2-40B4-BE49-F238E27FC236}">
                <a16:creationId xmlns:a16="http://schemas.microsoft.com/office/drawing/2014/main" id="{564507AB-9883-F621-7F19-58062D19CDE9}"/>
              </a:ext>
            </a:extLst>
          </p:cNvPr>
          <p:cNvSpPr/>
          <p:nvPr/>
        </p:nvSpPr>
        <p:spPr>
          <a:xfrm>
            <a:off x="254004" y="1001713"/>
            <a:ext cx="8420095" cy="4093428"/>
          </a:xfrm>
          <a:prstGeom prst="rect">
            <a:avLst/>
          </a:prstGeom>
        </p:spPr>
        <p:txBody>
          <a:bodyPr wrap="square">
            <a:spAutoFit/>
          </a:bodyPr>
          <a:lstStyle/>
          <a:p>
            <a:pPr algn="ctr">
              <a:defRPr/>
            </a:pPr>
            <a:r>
              <a:rPr lang="fr-FR" b="1" dirty="0">
                <a:solidFill>
                  <a:schemeClr val="accent5"/>
                </a:solidFill>
                <a:cs typeface="Arial" charset="0"/>
              </a:rPr>
              <a:t>Les commissions</a:t>
            </a:r>
          </a:p>
          <a:p>
            <a:pPr algn="just">
              <a:defRPr/>
            </a:pPr>
            <a:endParaRPr lang="fr-FR" dirty="0">
              <a:cs typeface="Arial" charset="0"/>
            </a:endParaRPr>
          </a:p>
          <a:p>
            <a:pPr marL="285750" indent="-285750" algn="just">
              <a:buFontTx/>
              <a:buChar char="-"/>
              <a:defRPr/>
            </a:pPr>
            <a:r>
              <a:rPr lang="fr-FR" sz="1600" dirty="0">
                <a:cs typeface="Arial" charset="0"/>
              </a:rPr>
              <a:t>Différentes commissions ont été créées par le conseil d’administration de l’Union nationale :</a:t>
            </a:r>
          </a:p>
          <a:p>
            <a:pPr marL="742950" lvl="1" indent="-285750" algn="just">
              <a:buFontTx/>
              <a:buBlip>
                <a:blip r:embed="rId2"/>
              </a:buBlip>
              <a:defRPr/>
            </a:pPr>
            <a:r>
              <a:rPr lang="fr-FR" sz="1600" dirty="0">
                <a:cs typeface="Arial" charset="0"/>
              </a:rPr>
              <a:t>La commission du personnel</a:t>
            </a:r>
          </a:p>
          <a:p>
            <a:pPr marL="742950" lvl="1" indent="-285750" algn="just">
              <a:buFontTx/>
              <a:buBlip>
                <a:blip r:embed="rId2"/>
              </a:buBlip>
              <a:defRPr/>
            </a:pPr>
            <a:r>
              <a:rPr lang="fr-FR" sz="1600" dirty="0">
                <a:cs typeface="Arial" charset="0"/>
              </a:rPr>
              <a:t>La commission paritaire</a:t>
            </a:r>
          </a:p>
          <a:p>
            <a:pPr marL="742950" lvl="1" indent="-285750" algn="just">
              <a:buFontTx/>
              <a:buBlip>
                <a:blip r:embed="rId2"/>
              </a:buBlip>
              <a:defRPr/>
            </a:pPr>
            <a:r>
              <a:rPr lang="fr-FR" sz="1600" dirty="0">
                <a:cs typeface="Arial" charset="0"/>
              </a:rPr>
              <a:t>La commission RH</a:t>
            </a:r>
          </a:p>
          <a:p>
            <a:pPr marL="742950" lvl="1" indent="-285750" algn="just">
              <a:buFontTx/>
              <a:buBlip>
                <a:blip r:embed="rId2"/>
              </a:buBlip>
              <a:defRPr/>
            </a:pPr>
            <a:r>
              <a:rPr lang="fr-FR" sz="1600" dirty="0">
                <a:cs typeface="Arial" charset="0"/>
              </a:rPr>
              <a:t>La commission de révision</a:t>
            </a:r>
          </a:p>
          <a:p>
            <a:pPr marL="742950" lvl="1" indent="-285750" algn="just">
              <a:buFontTx/>
              <a:buBlip>
                <a:blip r:embed="rId2"/>
              </a:buBlip>
              <a:defRPr/>
            </a:pPr>
            <a:r>
              <a:rPr lang="fr-FR" sz="1600" dirty="0">
                <a:cs typeface="Arial" charset="0"/>
              </a:rPr>
              <a:t>La commission structure</a:t>
            </a:r>
          </a:p>
          <a:p>
            <a:pPr marL="742950" lvl="1" indent="-285750" algn="just">
              <a:buFontTx/>
              <a:buBlip>
                <a:blip r:embed="rId2"/>
              </a:buBlip>
              <a:defRPr/>
            </a:pPr>
            <a:r>
              <a:rPr lang="fr-FR" sz="1600" dirty="0">
                <a:cs typeface="Arial" charset="0"/>
              </a:rPr>
              <a:t>La commission développement</a:t>
            </a:r>
          </a:p>
          <a:p>
            <a:pPr marL="742950" lvl="1" indent="-285750" algn="just">
              <a:buFontTx/>
              <a:buBlip>
                <a:blip r:embed="rId2"/>
              </a:buBlip>
              <a:defRPr/>
            </a:pPr>
            <a:r>
              <a:rPr lang="fr-FR" sz="1600" dirty="0">
                <a:cs typeface="Arial" charset="0"/>
              </a:rPr>
              <a:t>La commission communication</a:t>
            </a:r>
          </a:p>
          <a:p>
            <a:pPr marL="742950" lvl="1" indent="-285750" algn="just">
              <a:buFontTx/>
              <a:buBlip>
                <a:blip r:embed="rId2"/>
              </a:buBlip>
              <a:defRPr/>
            </a:pPr>
            <a:r>
              <a:rPr lang="fr-FR" sz="1600" dirty="0">
                <a:cs typeface="Arial" charset="0"/>
              </a:rPr>
              <a:t>La commission des régions</a:t>
            </a:r>
          </a:p>
          <a:p>
            <a:pPr marL="742950" lvl="1" indent="-285750" algn="just">
              <a:buFontTx/>
              <a:buBlip>
                <a:blip r:embed="rId2"/>
              </a:buBlip>
              <a:defRPr/>
            </a:pPr>
            <a:r>
              <a:rPr lang="fr-FR" sz="1600" dirty="0">
                <a:cs typeface="Arial" charset="0"/>
              </a:rPr>
              <a:t>La commission de gestion</a:t>
            </a:r>
          </a:p>
          <a:p>
            <a:pPr marL="742950" lvl="1" indent="-285750" algn="just">
              <a:buFontTx/>
              <a:buBlip>
                <a:blip r:embed="rId2"/>
              </a:buBlip>
              <a:defRPr/>
            </a:pPr>
            <a:r>
              <a:rPr lang="fr-FR" sz="1600" dirty="0">
                <a:cs typeface="Arial" charset="0"/>
              </a:rPr>
              <a:t>La commission de gestion élargie</a:t>
            </a:r>
          </a:p>
          <a:p>
            <a:pPr marL="742950" lvl="1" indent="-285750" algn="just">
              <a:buFontTx/>
              <a:buBlip>
                <a:blip r:embed="rId2"/>
              </a:buBlip>
              <a:defRPr/>
            </a:pPr>
            <a:endParaRPr lang="fr-FR" sz="1600" dirty="0">
              <a:cs typeface="Arial" charset="0"/>
            </a:endParaRPr>
          </a:p>
          <a:p>
            <a:pPr algn="just">
              <a:defRPr/>
            </a:pPr>
            <a:r>
              <a:rPr lang="fr-FR" sz="1600" dirty="0">
                <a:cs typeface="Arial" charset="0"/>
              </a:rPr>
              <a:t>- Chacune de ces commissions est présidée par un membre du bureau. Elles sont généralement composées de bénévoles et de salariés des fédérations départementales.</a:t>
            </a:r>
          </a:p>
        </p:txBody>
      </p:sp>
      <p:pic>
        <p:nvPicPr>
          <p:cNvPr id="4" name="Picture 6">
            <a:extLst>
              <a:ext uri="{FF2B5EF4-FFF2-40B4-BE49-F238E27FC236}">
                <a16:creationId xmlns:a16="http://schemas.microsoft.com/office/drawing/2014/main" id="{ACED93AF-D7AC-FDB3-4AB9-09BF90A1B1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1971675"/>
            <a:ext cx="2673350" cy="22638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53055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1997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03496E4-6664-99FE-0DCA-9B872FCAE128}"/>
              </a:ext>
            </a:extLst>
          </p:cNvPr>
          <p:cNvSpPr>
            <a:spLocks noGrp="1"/>
          </p:cNvSpPr>
          <p:nvPr>
            <p:ph type="ctrTitle"/>
          </p:nvPr>
        </p:nvSpPr>
        <p:spPr/>
        <p:txBody>
          <a:bodyPr lIns="91440" tIns="45720" rIns="91440" bIns="45720" anchor="t"/>
          <a:lstStyle/>
          <a:p>
            <a:r>
              <a:rPr lang="fr-FR" dirty="0">
                <a:latin typeface="Calibri"/>
                <a:cs typeface="Calibri"/>
              </a:rPr>
              <a:t>Introduction</a:t>
            </a:r>
          </a:p>
        </p:txBody>
      </p:sp>
      <p:sp>
        <p:nvSpPr>
          <p:cNvPr id="5" name="ZoneTexte 2">
            <a:extLst>
              <a:ext uri="{FF2B5EF4-FFF2-40B4-BE49-F238E27FC236}">
                <a16:creationId xmlns:a16="http://schemas.microsoft.com/office/drawing/2014/main" id="{A183E3C8-98C6-50A5-A345-1E1FE3D42F21}"/>
              </a:ext>
            </a:extLst>
          </p:cNvPr>
          <p:cNvSpPr txBox="1">
            <a:spLocks noChangeArrowheads="1"/>
          </p:cNvSpPr>
          <p:nvPr/>
        </p:nvSpPr>
        <p:spPr bwMode="auto">
          <a:xfrm>
            <a:off x="179761" y="1142206"/>
            <a:ext cx="5616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fr-FR" altLang="fr-FR" dirty="0"/>
              <a:t>Des associations régies par la loi du 1</a:t>
            </a:r>
            <a:r>
              <a:rPr lang="fr-FR" altLang="fr-FR" baseline="30000" dirty="0"/>
              <a:t>er</a:t>
            </a:r>
            <a:r>
              <a:rPr lang="fr-FR" altLang="fr-FR" dirty="0"/>
              <a:t> juillet 1901</a:t>
            </a:r>
          </a:p>
        </p:txBody>
      </p:sp>
      <p:sp>
        <p:nvSpPr>
          <p:cNvPr id="7" name="Flèche vers le bas 4">
            <a:extLst>
              <a:ext uri="{FF2B5EF4-FFF2-40B4-BE49-F238E27FC236}">
                <a16:creationId xmlns:a16="http://schemas.microsoft.com/office/drawing/2014/main" id="{5065DEC2-05A5-AE86-8600-FB4DC0D27EFA}"/>
              </a:ext>
            </a:extLst>
          </p:cNvPr>
          <p:cNvSpPr/>
          <p:nvPr/>
        </p:nvSpPr>
        <p:spPr>
          <a:xfrm>
            <a:off x="1857375" y="1495426"/>
            <a:ext cx="431800" cy="296862"/>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fr-FR"/>
          </a:p>
        </p:txBody>
      </p:sp>
      <p:pic>
        <p:nvPicPr>
          <p:cNvPr id="8" name="Picture 26">
            <a:extLst>
              <a:ext uri="{FF2B5EF4-FFF2-40B4-BE49-F238E27FC236}">
                <a16:creationId xmlns:a16="http://schemas.microsoft.com/office/drawing/2014/main" id="{B1009AFF-E541-5257-BEC3-B9CAC9F0CA0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7763" y="1980430"/>
            <a:ext cx="1856902" cy="2705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7">
            <a:extLst>
              <a:ext uri="{FF2B5EF4-FFF2-40B4-BE49-F238E27FC236}">
                <a16:creationId xmlns:a16="http://schemas.microsoft.com/office/drawing/2014/main" id="{22313837-1F80-4E66-944C-DFD5D644C45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25946" y="1409700"/>
            <a:ext cx="2007605" cy="2731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ZoneTexte 3">
            <a:extLst>
              <a:ext uri="{FF2B5EF4-FFF2-40B4-BE49-F238E27FC236}">
                <a16:creationId xmlns:a16="http://schemas.microsoft.com/office/drawing/2014/main" id="{C92BF01D-4BBF-425D-DCA5-813594D5CCE0}"/>
              </a:ext>
            </a:extLst>
          </p:cNvPr>
          <p:cNvSpPr txBox="1">
            <a:spLocks noChangeArrowheads="1"/>
          </p:cNvSpPr>
          <p:nvPr/>
        </p:nvSpPr>
        <p:spPr bwMode="auto">
          <a:xfrm>
            <a:off x="3641725" y="4497387"/>
            <a:ext cx="58388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fr-FR" altLang="fr-FR" dirty="0"/>
              <a:t>Des statuts identiques dans toutes les associations locales  et les fédérations départementales</a:t>
            </a:r>
          </a:p>
        </p:txBody>
      </p:sp>
      <p:sp>
        <p:nvSpPr>
          <p:cNvPr id="11" name="Flèche vers le bas 5">
            <a:extLst>
              <a:ext uri="{FF2B5EF4-FFF2-40B4-BE49-F238E27FC236}">
                <a16:creationId xmlns:a16="http://schemas.microsoft.com/office/drawing/2014/main" id="{7FB73F7B-506E-D116-B503-164E951F4745}"/>
              </a:ext>
            </a:extLst>
          </p:cNvPr>
          <p:cNvSpPr/>
          <p:nvPr/>
        </p:nvSpPr>
        <p:spPr>
          <a:xfrm rot="10800000">
            <a:off x="6129337" y="4147343"/>
            <a:ext cx="431800" cy="360362"/>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fr-FR"/>
          </a:p>
        </p:txBody>
      </p:sp>
    </p:spTree>
    <p:extLst>
      <p:ext uri="{BB962C8B-B14F-4D97-AF65-F5344CB8AC3E}">
        <p14:creationId xmlns:p14="http://schemas.microsoft.com/office/powerpoint/2010/main" val="6532211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03496E4-6664-99FE-0DCA-9B872FCAE128}"/>
              </a:ext>
            </a:extLst>
          </p:cNvPr>
          <p:cNvSpPr>
            <a:spLocks noGrp="1"/>
          </p:cNvSpPr>
          <p:nvPr>
            <p:ph type="ctrTitle"/>
          </p:nvPr>
        </p:nvSpPr>
        <p:spPr/>
        <p:txBody>
          <a:bodyPr lIns="91440" tIns="45720" rIns="91440" bIns="45720" anchor="t"/>
          <a:lstStyle/>
          <a:p>
            <a:r>
              <a:rPr lang="fr-FR" dirty="0">
                <a:latin typeface="Calibri"/>
                <a:cs typeface="Calibri"/>
              </a:rPr>
              <a:t>Introduction</a:t>
            </a:r>
          </a:p>
        </p:txBody>
      </p:sp>
      <p:sp>
        <p:nvSpPr>
          <p:cNvPr id="2" name="ZoneTexte 1">
            <a:extLst>
              <a:ext uri="{FF2B5EF4-FFF2-40B4-BE49-F238E27FC236}">
                <a16:creationId xmlns:a16="http://schemas.microsoft.com/office/drawing/2014/main" id="{9A588CE6-E5AE-AC6A-A7A3-3BBEDB46C671}"/>
              </a:ext>
            </a:extLst>
          </p:cNvPr>
          <p:cNvSpPr txBox="1"/>
          <p:nvPr/>
        </p:nvSpPr>
        <p:spPr>
          <a:xfrm>
            <a:off x="227013" y="1362298"/>
            <a:ext cx="3816350" cy="2584450"/>
          </a:xfrm>
          <a:prstGeom prst="rect">
            <a:avLst/>
          </a:prstGeom>
          <a:noFill/>
        </p:spPr>
        <p:txBody>
          <a:bodyPr>
            <a:spAutoFit/>
          </a:bodyPr>
          <a:lstStyle/>
          <a:p>
            <a:pPr>
              <a:defRPr/>
            </a:pPr>
            <a:r>
              <a:rPr lang="fr-FR" b="1" dirty="0"/>
              <a:t>Les organes de gestion de l’association</a:t>
            </a:r>
          </a:p>
          <a:p>
            <a:pPr>
              <a:defRPr/>
            </a:pPr>
            <a:endParaRPr lang="fr-FR" dirty="0"/>
          </a:p>
          <a:p>
            <a:pPr marL="285750" indent="-285750" algn="just">
              <a:buFont typeface="Wingdings" panose="05000000000000000000" pitchFamily="2" charset="2"/>
              <a:buChar char="Ø"/>
              <a:defRPr/>
            </a:pPr>
            <a:r>
              <a:rPr lang="fr-FR" dirty="0"/>
              <a:t>Une organisation identique pour les associations locales, les fédérations départementales, les comités régionaux et l’Union nationale</a:t>
            </a:r>
          </a:p>
          <a:p>
            <a:pPr marL="285750" indent="-285750" algn="just">
              <a:buFont typeface="Wingdings" panose="05000000000000000000" pitchFamily="2" charset="2"/>
              <a:buChar char="Ø"/>
              <a:defRPr/>
            </a:pPr>
            <a:endParaRPr lang="fr-FR" dirty="0"/>
          </a:p>
          <a:p>
            <a:pPr marL="285750" indent="-285750" algn="just">
              <a:buFont typeface="Wingdings" panose="05000000000000000000" pitchFamily="2" charset="2"/>
              <a:buChar char="Ø"/>
              <a:defRPr/>
            </a:pPr>
            <a:r>
              <a:rPr lang="fr-FR" dirty="0"/>
              <a:t>Des attributions partagées et délimitées par les statuts. </a:t>
            </a:r>
          </a:p>
        </p:txBody>
      </p:sp>
      <p:graphicFrame>
        <p:nvGraphicFramePr>
          <p:cNvPr id="4" name="Diagramme 3">
            <a:extLst>
              <a:ext uri="{FF2B5EF4-FFF2-40B4-BE49-F238E27FC236}">
                <a16:creationId xmlns:a16="http://schemas.microsoft.com/office/drawing/2014/main" id="{ED4E537A-DAAE-4258-9DB6-779BA64FBAF7}"/>
              </a:ext>
            </a:extLst>
          </p:cNvPr>
          <p:cNvGraphicFramePr/>
          <p:nvPr>
            <p:extLst>
              <p:ext uri="{D42A27DB-BD31-4B8C-83A1-F6EECF244321}">
                <p14:modId xmlns:p14="http://schemas.microsoft.com/office/powerpoint/2010/main" val="1895645313"/>
              </p:ext>
            </p:extLst>
          </p:nvPr>
        </p:nvGraphicFramePr>
        <p:xfrm>
          <a:off x="3898900" y="1003300"/>
          <a:ext cx="5112915" cy="414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17979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C4C6A1-91C7-1868-1FC0-B4D28AD10A30}"/>
              </a:ext>
            </a:extLst>
          </p:cNvPr>
          <p:cNvSpPr>
            <a:spLocks noGrp="1"/>
          </p:cNvSpPr>
          <p:nvPr>
            <p:ph type="ctrTitle"/>
          </p:nvPr>
        </p:nvSpPr>
        <p:spPr>
          <a:xfrm>
            <a:off x="416868" y="1508522"/>
            <a:ext cx="3600400" cy="3312368"/>
          </a:xfrm>
          <a:prstGeom prst="rect">
            <a:avLst/>
          </a:prstGeom>
        </p:spPr>
        <p:txBody>
          <a:bodyPr lIns="0" tIns="45720" rIns="91440" bIns="45720">
            <a:normAutofit/>
          </a:bodyPr>
          <a:lstStyle/>
          <a:p>
            <a:pPr algn="ctr"/>
            <a:br>
              <a:rPr lang="en-US" dirty="0"/>
            </a:br>
            <a:r>
              <a:rPr lang="en-US" dirty="0"/>
              <a:t>VIE STATUTAIRE DE L’ASSOCIATION LOCALE</a:t>
            </a:r>
          </a:p>
        </p:txBody>
      </p:sp>
    </p:spTree>
    <p:extLst>
      <p:ext uri="{BB962C8B-B14F-4D97-AF65-F5344CB8AC3E}">
        <p14:creationId xmlns:p14="http://schemas.microsoft.com/office/powerpoint/2010/main" val="1466905474"/>
      </p:ext>
    </p:extLst>
  </p:cSld>
  <p:clrMapOvr>
    <a:masterClrMapping/>
  </p:clrMapOvr>
</p:sld>
</file>

<file path=ppt/theme/theme1.xml><?xml version="1.0" encoding="utf-8"?>
<a:theme xmlns:a="http://schemas.openxmlformats.org/drawingml/2006/main" name="1_Accuei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hapit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Corps avec Titre / Sous Titr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a:lstStyle>
        <a:defPPr algn="l" fontAlgn="auto">
          <a:spcAft>
            <a:spcPts val="0"/>
          </a:spcAft>
          <a:defRPr dirty="0" smtClean="0"/>
        </a:defPPr>
      </a:lstStyle>
    </a:txDef>
  </a:objectDefaults>
  <a:extraClrSchemeLst/>
</a:theme>
</file>

<file path=ppt/theme/theme4.xml><?xml version="1.0" encoding="utf-8"?>
<a:theme xmlns:a="http://schemas.openxmlformats.org/drawingml/2006/main" name="4_Corps avec Titr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5_Fonds de couleu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163</TotalTime>
  <Words>4913</Words>
  <Application>Microsoft Office PowerPoint</Application>
  <PresentationFormat>Affichage à l'écran (16:9)</PresentationFormat>
  <Paragraphs>722</Paragraphs>
  <Slides>67</Slides>
  <Notes>0</Notes>
  <HiddenSlides>0</HiddenSlides>
  <MMClips>0</MMClips>
  <ScaleCrop>false</ScaleCrop>
  <HeadingPairs>
    <vt:vector size="8" baseType="variant">
      <vt:variant>
        <vt:lpstr>Polices utilisées</vt:lpstr>
      </vt:variant>
      <vt:variant>
        <vt:i4>5</vt:i4>
      </vt:variant>
      <vt:variant>
        <vt:lpstr>Thème</vt:lpstr>
      </vt:variant>
      <vt:variant>
        <vt:i4>5</vt:i4>
      </vt:variant>
      <vt:variant>
        <vt:lpstr>Serveurs OLE incorporés</vt:lpstr>
      </vt:variant>
      <vt:variant>
        <vt:i4>1</vt:i4>
      </vt:variant>
      <vt:variant>
        <vt:lpstr>Titres des diapositives</vt:lpstr>
      </vt:variant>
      <vt:variant>
        <vt:i4>67</vt:i4>
      </vt:variant>
    </vt:vector>
  </HeadingPairs>
  <TitlesOfParts>
    <vt:vector size="78" baseType="lpstr">
      <vt:lpstr>Arial</vt:lpstr>
      <vt:lpstr>Calibri</vt:lpstr>
      <vt:lpstr>Courier New</vt:lpstr>
      <vt:lpstr>Times New Roman</vt:lpstr>
      <vt:lpstr>Wingdings</vt:lpstr>
      <vt:lpstr>1_Accueil</vt:lpstr>
      <vt:lpstr>2_Chapites</vt:lpstr>
      <vt:lpstr>3_Corps avec Titre / Sous Titre</vt:lpstr>
      <vt:lpstr>4_Corps avec Titre</vt:lpstr>
      <vt:lpstr>5_Fonds de couleur</vt:lpstr>
      <vt:lpstr>Microsoft Excel Chart</vt:lpstr>
      <vt:lpstr>        Vie statutaire des associations ADMR</vt:lpstr>
      <vt:lpstr>Introduction</vt:lpstr>
      <vt:lpstr>Introduction</vt:lpstr>
      <vt:lpstr>Introduction</vt:lpstr>
      <vt:lpstr>Introduction</vt:lpstr>
      <vt:lpstr>Introduction</vt:lpstr>
      <vt:lpstr>Introduction</vt:lpstr>
      <vt:lpstr>Introduction</vt:lpstr>
      <vt:lpstr> VIE STATUTAIRE DE L’ASSOCIATION LOCALE</vt:lpstr>
      <vt:lpstr>Article 1 : Titre</vt:lpstr>
      <vt:lpstr>Article 2 : Buts</vt:lpstr>
      <vt:lpstr>Article 3 : Le siège social</vt:lpstr>
      <vt:lpstr>Article 4 : Les adhérents</vt:lpstr>
      <vt:lpstr>Article 4 : Les adhérents</vt:lpstr>
      <vt:lpstr>Article 5 : Les ressources</vt:lpstr>
      <vt:lpstr>Article 6 : L’assemblée générale ordinaire</vt:lpstr>
      <vt:lpstr>Article 6 : L’assemblée générale ordinaire</vt:lpstr>
      <vt:lpstr>Article 6 : L’assemblée générale ordinaire</vt:lpstr>
      <vt:lpstr>Article 6 : L’assemblée générale ordinaire</vt:lpstr>
      <vt:lpstr>Article 6 : L’assemblée générale ordinaire</vt:lpstr>
      <vt:lpstr>Article 6 : L’assemblée générale ordinaire</vt:lpstr>
      <vt:lpstr>Article 6 : L’assemblée générale ordinaire</vt:lpstr>
      <vt:lpstr>Article 6 : L’assemblée générale ordinaire</vt:lpstr>
      <vt:lpstr>Article 7 : Le conseil d’administration</vt:lpstr>
      <vt:lpstr>Article 7 : Le conseil d’administration</vt:lpstr>
      <vt:lpstr>Article 7 : Le conseil d’administration</vt:lpstr>
      <vt:lpstr>Article 7 : Le conseil d’administration</vt:lpstr>
      <vt:lpstr>Article 7 : Le conseil d’administration</vt:lpstr>
      <vt:lpstr>Article 7 : Le conseil d’administration</vt:lpstr>
      <vt:lpstr>Article 8 : Responsabilité du conseil d’administration</vt:lpstr>
      <vt:lpstr>Article 8 : Responsabilité du conseil d’administration</vt:lpstr>
      <vt:lpstr>Article 7 et 8 : Le conseil d’administration</vt:lpstr>
      <vt:lpstr>Article 7 et 8 : Le conseil d’administration</vt:lpstr>
      <vt:lpstr>Article 9 : Représentation</vt:lpstr>
      <vt:lpstr>Article 11 : L’assemblée générale extraordinaire</vt:lpstr>
      <vt:lpstr>Article 11 : L’assemblée générale extraordinaire</vt:lpstr>
      <vt:lpstr>Article 11 : L’assemblée générale extraordinaire</vt:lpstr>
      <vt:lpstr>Article 11 : L’assemblée générale extraordinaire</vt:lpstr>
      <vt:lpstr>Article 11 : L’assemblée générale extraordinaire</vt:lpstr>
      <vt:lpstr>Article 12 : Adhésion à la FD et à l’UN</vt:lpstr>
      <vt:lpstr> VIE STATUTAIRE DE LA FEDERATION DEPARTEMENTALE</vt:lpstr>
      <vt:lpstr>Article 2 : Buts</vt:lpstr>
      <vt:lpstr>Article 2 : Buts</vt:lpstr>
      <vt:lpstr>Article 4 : Adhérents et membres associés</vt:lpstr>
      <vt:lpstr>Article 4 : Adhérents et membres associés</vt:lpstr>
      <vt:lpstr>Article 6 : L’assemblée générale ordinaire</vt:lpstr>
      <vt:lpstr>Article 6 : L’assemblée générale ordinaire</vt:lpstr>
      <vt:lpstr>Article 6 : L’assemblée générale ordinaire</vt:lpstr>
      <vt:lpstr>Article 7 : Le conseil d’administration</vt:lpstr>
      <vt:lpstr>Article 7 : Le conseil d’administration</vt:lpstr>
      <vt:lpstr>Article 7 et 8 : Le conseil d’administration</vt:lpstr>
      <vt:lpstr>Article 9 : Représentation</vt:lpstr>
      <vt:lpstr>Article 12 : Adhésion à l’UN et au CR</vt:lpstr>
      <vt:lpstr> VIE STATUTAIRE DU COMITE REGIONAL</vt:lpstr>
      <vt:lpstr>Article 1 : Titre</vt:lpstr>
      <vt:lpstr>Article 2 : Buts</vt:lpstr>
      <vt:lpstr>Article 6 : Assemblée générale</vt:lpstr>
      <vt:lpstr>Article 7 : Conseil d’administration</vt:lpstr>
      <vt:lpstr>Article 7 : Conseil d’administration</vt:lpstr>
      <vt:lpstr> VIE STATUTAIRE DE L’UNION NATIONALE DES ASSOCIATIONS ADMR</vt:lpstr>
      <vt:lpstr>Article 2 : Buts</vt:lpstr>
      <vt:lpstr>Article 2 : Buts</vt:lpstr>
      <vt:lpstr>Article 6 : Assemblée générale ordinaire</vt:lpstr>
      <vt:lpstr>Article 6 : Assemblée générale ordinaire</vt:lpstr>
      <vt:lpstr>Article 7 : Conseil d’administration</vt:lpstr>
      <vt:lpstr>Article 7 : Conseil d’administration</vt:lpstr>
      <vt:lpstr>Présentation PowerPoint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Schickele, Magalie</dc:creator>
  <cp:lastModifiedBy>Habert, Bernard</cp:lastModifiedBy>
  <cp:revision>9</cp:revision>
  <cp:lastPrinted>2024-05-29T06:57:40Z</cp:lastPrinted>
  <dcterms:created xsi:type="dcterms:W3CDTF">2016-06-14T18:12:37Z</dcterms:created>
  <dcterms:modified xsi:type="dcterms:W3CDTF">2024-11-13T10:58:39Z</dcterms:modified>
</cp:coreProperties>
</file>